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0d9a1563fe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c90c82be93490a"/>
  </p:sldMasterIdLst>
  <p:sldIdLst>
    <p:sldId xmlns:r="http://schemas.openxmlformats.org/officeDocument/2006/relationships" id="256" r:id="R4b4123fc186e4ce6"/>
    <p:sldId xmlns:r="http://schemas.openxmlformats.org/officeDocument/2006/relationships" id="257" r:id="R28d25931ddaa4a86"/>
    <p:sldId xmlns:r="http://schemas.openxmlformats.org/officeDocument/2006/relationships" id="258" r:id="R1be7bde206524dc6"/>
    <p:sldId xmlns:r="http://schemas.openxmlformats.org/officeDocument/2006/relationships" id="259" r:id="Refc3f2cc9a284ebd"/>
    <p:sldId xmlns:r="http://schemas.openxmlformats.org/officeDocument/2006/relationships" id="260" r:id="R4d7d3afbbcb04606"/>
    <p:sldId xmlns:r="http://schemas.openxmlformats.org/officeDocument/2006/relationships" id="261" r:id="R23378b8cb2a24dcf"/>
    <p:sldId xmlns:r="http://schemas.openxmlformats.org/officeDocument/2006/relationships" id="262" r:id="R5323963f42d34a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90c82be93490a" /><Relationship Type="http://schemas.openxmlformats.org/officeDocument/2006/relationships/slide" Target="/ppt/slides/slide1.xml" Id="R4b4123fc186e4ce6" /><Relationship Type="http://schemas.openxmlformats.org/officeDocument/2006/relationships/slide" Target="/ppt/slides/slide2.xml" Id="R28d25931ddaa4a86" /><Relationship Type="http://schemas.openxmlformats.org/officeDocument/2006/relationships/slide" Target="/ppt/slides/slide3.xml" Id="R1be7bde206524dc6" /><Relationship Type="http://schemas.openxmlformats.org/officeDocument/2006/relationships/slide" Target="/ppt/slides/slide4.xml" Id="Refc3f2cc9a284ebd" /><Relationship Type="http://schemas.openxmlformats.org/officeDocument/2006/relationships/slide" Target="/ppt/slides/slide5.xml" Id="R4d7d3afbbcb04606" /><Relationship Type="http://schemas.openxmlformats.org/officeDocument/2006/relationships/slide" Target="/ppt/slides/slide6.xml" Id="R23378b8cb2a24dcf" /><Relationship Type="http://schemas.openxmlformats.org/officeDocument/2006/relationships/slide" Target="/ppt/slides/slide7.xml" Id="R5323963f42d34a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596c3d448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a685ed16a40a8" /><Relationship Type="http://schemas.openxmlformats.org/officeDocument/2006/relationships/theme" Target="/ppt/slideMasters/theme/theme1.xml" Id="R8243ff1e6f71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da685ed16a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a9fa40be2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cdb91fd3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62c3536cf43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0faf5b4d4b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36fa6c8b6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e616986a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60ea7e2464e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5 296 770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DATAPLAN AS  –  46,8 %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ANTON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ULSNES SVEIN KRISTIAN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BYE JONAS PEDERSEN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KAUR GAGAN DEEP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