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b1a83146e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e1e30a1394f83"/>
  </p:sldMasterIdLst>
  <p:sldIdLst>
    <p:sldId xmlns:r="http://schemas.openxmlformats.org/officeDocument/2006/relationships" id="256" r:id="Rf05e4e2975694629"/>
    <p:sldId xmlns:r="http://schemas.openxmlformats.org/officeDocument/2006/relationships" id="257" r:id="Rac1f5e9f2c764931"/>
    <p:sldId xmlns:r="http://schemas.openxmlformats.org/officeDocument/2006/relationships" id="258" r:id="Rb7602e14842f4bea"/>
    <p:sldId xmlns:r="http://schemas.openxmlformats.org/officeDocument/2006/relationships" id="259" r:id="R3b6afa6b57294dba"/>
    <p:sldId xmlns:r="http://schemas.openxmlformats.org/officeDocument/2006/relationships" id="260" r:id="R0264e3fba7bd4949"/>
    <p:sldId xmlns:r="http://schemas.openxmlformats.org/officeDocument/2006/relationships" id="261" r:id="Rc8d91d900a744021"/>
    <p:sldId xmlns:r="http://schemas.openxmlformats.org/officeDocument/2006/relationships" id="262" r:id="Rbe65b00438774d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e1e30a1394f83" /><Relationship Type="http://schemas.openxmlformats.org/officeDocument/2006/relationships/slide" Target="/ppt/slides/slide1.xml" Id="Rf05e4e2975694629" /><Relationship Type="http://schemas.openxmlformats.org/officeDocument/2006/relationships/slide" Target="/ppt/slides/slide2.xml" Id="Rac1f5e9f2c764931" /><Relationship Type="http://schemas.openxmlformats.org/officeDocument/2006/relationships/slide" Target="/ppt/slides/slide3.xml" Id="Rb7602e14842f4bea" /><Relationship Type="http://schemas.openxmlformats.org/officeDocument/2006/relationships/slide" Target="/ppt/slides/slide4.xml" Id="R3b6afa6b57294dba" /><Relationship Type="http://schemas.openxmlformats.org/officeDocument/2006/relationships/slide" Target="/ppt/slides/slide5.xml" Id="R0264e3fba7bd4949" /><Relationship Type="http://schemas.openxmlformats.org/officeDocument/2006/relationships/slide" Target="/ppt/slides/slide6.xml" Id="Rc8d91d900a744021" /><Relationship Type="http://schemas.openxmlformats.org/officeDocument/2006/relationships/slide" Target="/ppt/slides/slide7.xml" Id="Rbe65b00438774d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d50e2eab6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4d63c6c604d4d" /><Relationship Type="http://schemas.openxmlformats.org/officeDocument/2006/relationships/theme" Target="/ppt/slideMasters/theme/theme1.xml" Id="R2f63255df0b4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4d63c6c60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0e49aa1154e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4c0ff5366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697db749a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875577a4241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902ceadf5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d366fa912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40231a2de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3 802 531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7 552 531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HOLAND TOR-ARNE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Tor-Arne Holand, Nedre Møllenberg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 AS</a:t>
            </a:r>
          </a:p>
        </p:txBody>
      </p:sp>
    </p:spTree>
  </p:cSld>
  <p:clrMapOvr>
    <a:masterClrMapping xmlns:a="http://schemas.openxmlformats.org/drawingml/2006/main"/>
  </p:clrMapOvr>
</p:sld>
</file>