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04d55003b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d304f15304eb6"/>
  </p:sldMasterIdLst>
  <p:sldIdLst>
    <p:sldId xmlns:r="http://schemas.openxmlformats.org/officeDocument/2006/relationships" id="256" r:id="R069da2b149024cfa"/>
    <p:sldId xmlns:r="http://schemas.openxmlformats.org/officeDocument/2006/relationships" id="257" r:id="R90c5b93e638f48e4"/>
    <p:sldId xmlns:r="http://schemas.openxmlformats.org/officeDocument/2006/relationships" id="258" r:id="Rcda030e597a641e5"/>
    <p:sldId xmlns:r="http://schemas.openxmlformats.org/officeDocument/2006/relationships" id="259" r:id="Rd05b37ded7c74998"/>
    <p:sldId xmlns:r="http://schemas.openxmlformats.org/officeDocument/2006/relationships" id="260" r:id="R6213342f65e14cbf"/>
    <p:sldId xmlns:r="http://schemas.openxmlformats.org/officeDocument/2006/relationships" id="261" r:id="R100febe0fc164e88"/>
    <p:sldId xmlns:r="http://schemas.openxmlformats.org/officeDocument/2006/relationships" id="262" r:id="R0b82ce6c94b9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d304f15304eb6" /><Relationship Type="http://schemas.openxmlformats.org/officeDocument/2006/relationships/slide" Target="/ppt/slides/slide1.xml" Id="R069da2b149024cfa" /><Relationship Type="http://schemas.openxmlformats.org/officeDocument/2006/relationships/slide" Target="/ppt/slides/slide2.xml" Id="R90c5b93e638f48e4" /><Relationship Type="http://schemas.openxmlformats.org/officeDocument/2006/relationships/slide" Target="/ppt/slides/slide3.xml" Id="Rcda030e597a641e5" /><Relationship Type="http://schemas.openxmlformats.org/officeDocument/2006/relationships/slide" Target="/ppt/slides/slide4.xml" Id="Rd05b37ded7c74998" /><Relationship Type="http://schemas.openxmlformats.org/officeDocument/2006/relationships/slide" Target="/ppt/slides/slide5.xml" Id="R6213342f65e14cbf" /><Relationship Type="http://schemas.openxmlformats.org/officeDocument/2006/relationships/slide" Target="/ppt/slides/slide6.xml" Id="R100febe0fc164e88" /><Relationship Type="http://schemas.openxmlformats.org/officeDocument/2006/relationships/slide" Target="/ppt/slides/slide7.xml" Id="R0b82ce6c94b9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0d28a711e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eef9712a469a" /><Relationship Type="http://schemas.openxmlformats.org/officeDocument/2006/relationships/theme" Target="/ppt/slideMasters/theme/theme1.xml" Id="R753c7eaf28ab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aeef9712a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c16f9f0c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0f623a69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b1e937ef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6d5429c2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a26d7a57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f606fbd53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817e28e8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