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72146e11b8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26ce153224b47"/>
  </p:sldMasterIdLst>
  <p:sldIdLst>
    <p:sldId xmlns:r="http://schemas.openxmlformats.org/officeDocument/2006/relationships" id="256" r:id="R01f949ca3d8a403b"/>
    <p:sldId xmlns:r="http://schemas.openxmlformats.org/officeDocument/2006/relationships" id="257" r:id="R6d37bb50631c49a1"/>
    <p:sldId xmlns:r="http://schemas.openxmlformats.org/officeDocument/2006/relationships" id="258" r:id="Ra5774f12f99d429b"/>
    <p:sldId xmlns:r="http://schemas.openxmlformats.org/officeDocument/2006/relationships" id="259" r:id="R5f558a194e7245d3"/>
    <p:sldId xmlns:r="http://schemas.openxmlformats.org/officeDocument/2006/relationships" id="260" r:id="Rebba128916f349ba"/>
    <p:sldId xmlns:r="http://schemas.openxmlformats.org/officeDocument/2006/relationships" id="261" r:id="Rb42e594af82b4511"/>
    <p:sldId xmlns:r="http://schemas.openxmlformats.org/officeDocument/2006/relationships" id="262" r:id="R336a4d6f9096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26ce153224b47" /><Relationship Type="http://schemas.openxmlformats.org/officeDocument/2006/relationships/slide" Target="/ppt/slides/slide1.xml" Id="R01f949ca3d8a403b" /><Relationship Type="http://schemas.openxmlformats.org/officeDocument/2006/relationships/slide" Target="/ppt/slides/slide2.xml" Id="R6d37bb50631c49a1" /><Relationship Type="http://schemas.openxmlformats.org/officeDocument/2006/relationships/slide" Target="/ppt/slides/slide3.xml" Id="Ra5774f12f99d429b" /><Relationship Type="http://schemas.openxmlformats.org/officeDocument/2006/relationships/slide" Target="/ppt/slides/slide4.xml" Id="R5f558a194e7245d3" /><Relationship Type="http://schemas.openxmlformats.org/officeDocument/2006/relationships/slide" Target="/ppt/slides/slide5.xml" Id="Rebba128916f349ba" /><Relationship Type="http://schemas.openxmlformats.org/officeDocument/2006/relationships/slide" Target="/ppt/slides/slide6.xml" Id="Rb42e594af82b4511" /><Relationship Type="http://schemas.openxmlformats.org/officeDocument/2006/relationships/slide" Target="/ppt/slides/slide7.xml" Id="R336a4d6f9096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3d5881dc242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2f6fcb9104640" /><Relationship Type="http://schemas.openxmlformats.org/officeDocument/2006/relationships/theme" Target="/ppt/slideMasters/theme/theme1.xml" Id="R988adafc9998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2f6fcb910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ca9fc7992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de8730a1e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e9f20c8ae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edfdf906149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b68501c5341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5093f006741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89656664f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SIMENSEN &amp; DØTRE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&amp; DØTRE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2 213 230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ARNE NJÅ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21C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