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39e8f02ce34e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015d31ad248d2"/>
  </p:sldMasterIdLst>
  <p:sldIdLst>
    <p:sldId xmlns:r="http://schemas.openxmlformats.org/officeDocument/2006/relationships" id="256" r:id="R2064190eb8004708"/>
    <p:sldId xmlns:r="http://schemas.openxmlformats.org/officeDocument/2006/relationships" id="257" r:id="Re6d36473113a4548"/>
    <p:sldId xmlns:r="http://schemas.openxmlformats.org/officeDocument/2006/relationships" id="258" r:id="R700bbf66c2b04cf6"/>
    <p:sldId xmlns:r="http://schemas.openxmlformats.org/officeDocument/2006/relationships" id="259" r:id="R3f39d035fd2042e7"/>
    <p:sldId xmlns:r="http://schemas.openxmlformats.org/officeDocument/2006/relationships" id="260" r:id="Re2fac9f680fe4e76"/>
    <p:sldId xmlns:r="http://schemas.openxmlformats.org/officeDocument/2006/relationships" id="261" r:id="R07e525a88165493a"/>
    <p:sldId xmlns:r="http://schemas.openxmlformats.org/officeDocument/2006/relationships" id="262" r:id="Rb47278fba7aa49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015d31ad248d2" /><Relationship Type="http://schemas.openxmlformats.org/officeDocument/2006/relationships/slide" Target="/ppt/slides/slide1.xml" Id="R2064190eb8004708" /><Relationship Type="http://schemas.openxmlformats.org/officeDocument/2006/relationships/slide" Target="/ppt/slides/slide2.xml" Id="Re6d36473113a4548" /><Relationship Type="http://schemas.openxmlformats.org/officeDocument/2006/relationships/slide" Target="/ppt/slides/slide3.xml" Id="R700bbf66c2b04cf6" /><Relationship Type="http://schemas.openxmlformats.org/officeDocument/2006/relationships/slide" Target="/ppt/slides/slide4.xml" Id="R3f39d035fd2042e7" /><Relationship Type="http://schemas.openxmlformats.org/officeDocument/2006/relationships/slide" Target="/ppt/slides/slide5.xml" Id="Re2fac9f680fe4e76" /><Relationship Type="http://schemas.openxmlformats.org/officeDocument/2006/relationships/slide" Target="/ppt/slides/slide6.xml" Id="R07e525a88165493a" /><Relationship Type="http://schemas.openxmlformats.org/officeDocument/2006/relationships/slide" Target="/ppt/slides/slide7.xml" Id="Rb47278fba7aa49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e9d75c65e40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a85c0e6d4f7c" /><Relationship Type="http://schemas.openxmlformats.org/officeDocument/2006/relationships/theme" Target="/ppt/slideMasters/theme/theme1.xml" Id="R7d0b7541bc9b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9a85c0e6d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e5d9bc60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cc006afd1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f9e3af4a9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a3585eded4f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fd9281b7b49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2b790a0c542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cf447348548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ØDVEN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ØDVEN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ØDVEN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JENSSEN ØDVEN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Jakobsens veg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929 290 496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