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8fadea0023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366f2dd6b244c0"/>
  </p:sldMasterIdLst>
  <p:sldIdLst>
    <p:sldId xmlns:r="http://schemas.openxmlformats.org/officeDocument/2006/relationships" id="256" r:id="Rcaddc28ffab34333"/>
    <p:sldId xmlns:r="http://schemas.openxmlformats.org/officeDocument/2006/relationships" id="257" r:id="R824d7c8bd1ea4999"/>
    <p:sldId xmlns:r="http://schemas.openxmlformats.org/officeDocument/2006/relationships" id="258" r:id="Rc10e6155c5064a5e"/>
    <p:sldId xmlns:r="http://schemas.openxmlformats.org/officeDocument/2006/relationships" id="259" r:id="Rcf5c9568324b478e"/>
    <p:sldId xmlns:r="http://schemas.openxmlformats.org/officeDocument/2006/relationships" id="260" r:id="Rc1321b90e1cd4c9a"/>
    <p:sldId xmlns:r="http://schemas.openxmlformats.org/officeDocument/2006/relationships" id="261" r:id="R749e39abb3fa4a9c"/>
    <p:sldId xmlns:r="http://schemas.openxmlformats.org/officeDocument/2006/relationships" id="262" r:id="R276e4b4f250e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66f2dd6b244c0" /><Relationship Type="http://schemas.openxmlformats.org/officeDocument/2006/relationships/slide" Target="/ppt/slides/slide1.xml" Id="Rcaddc28ffab34333" /><Relationship Type="http://schemas.openxmlformats.org/officeDocument/2006/relationships/slide" Target="/ppt/slides/slide2.xml" Id="R824d7c8bd1ea4999" /><Relationship Type="http://schemas.openxmlformats.org/officeDocument/2006/relationships/slide" Target="/ppt/slides/slide3.xml" Id="Rc10e6155c5064a5e" /><Relationship Type="http://schemas.openxmlformats.org/officeDocument/2006/relationships/slide" Target="/ppt/slides/slide4.xml" Id="Rcf5c9568324b478e" /><Relationship Type="http://schemas.openxmlformats.org/officeDocument/2006/relationships/slide" Target="/ppt/slides/slide5.xml" Id="Rc1321b90e1cd4c9a" /><Relationship Type="http://schemas.openxmlformats.org/officeDocument/2006/relationships/slide" Target="/ppt/slides/slide6.xml" Id="R749e39abb3fa4a9c" /><Relationship Type="http://schemas.openxmlformats.org/officeDocument/2006/relationships/slide" Target="/ppt/slides/slide7.xml" Id="R276e4b4f250e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bf847ddac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81ca992774c21" /><Relationship Type="http://schemas.openxmlformats.org/officeDocument/2006/relationships/theme" Target="/ppt/slideMasters/theme/theme1.xml" Id="R437717fe5715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81ca99277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0087d1140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d0dd6efdc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f3566911e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8f3d03ddf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1cf3b016444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809c40f25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5aa9157d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GJENGEN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1 216 058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2 547 549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GJENGEN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HYKK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INNSATS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GRETHE INVEST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SKYGGEKNUTEN INVEST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 INVESTERING AS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929 304 632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