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3851878c1847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f168f764564f83"/>
  </p:sldMasterIdLst>
  <p:sldIdLst>
    <p:sldId xmlns:r="http://schemas.openxmlformats.org/officeDocument/2006/relationships" id="256" r:id="R1edc82631bbd402b"/>
    <p:sldId xmlns:r="http://schemas.openxmlformats.org/officeDocument/2006/relationships" id="257" r:id="R63ad35cfe9f74ff4"/>
    <p:sldId xmlns:r="http://schemas.openxmlformats.org/officeDocument/2006/relationships" id="258" r:id="R3879bdb9a47f4e9a"/>
    <p:sldId xmlns:r="http://schemas.openxmlformats.org/officeDocument/2006/relationships" id="259" r:id="Raef53f02e1544dbd"/>
    <p:sldId xmlns:r="http://schemas.openxmlformats.org/officeDocument/2006/relationships" id="260" r:id="Rabb2330635a14191"/>
    <p:sldId xmlns:r="http://schemas.openxmlformats.org/officeDocument/2006/relationships" id="261" r:id="R0c766fa69a4546b4"/>
    <p:sldId xmlns:r="http://schemas.openxmlformats.org/officeDocument/2006/relationships" id="262" r:id="R8073d3c2c7d84f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f168f764564f83" /><Relationship Type="http://schemas.openxmlformats.org/officeDocument/2006/relationships/slide" Target="/ppt/slides/slide1.xml" Id="R1edc82631bbd402b" /><Relationship Type="http://schemas.openxmlformats.org/officeDocument/2006/relationships/slide" Target="/ppt/slides/slide2.xml" Id="R63ad35cfe9f74ff4" /><Relationship Type="http://schemas.openxmlformats.org/officeDocument/2006/relationships/slide" Target="/ppt/slides/slide3.xml" Id="R3879bdb9a47f4e9a" /><Relationship Type="http://schemas.openxmlformats.org/officeDocument/2006/relationships/slide" Target="/ppt/slides/slide4.xml" Id="Raef53f02e1544dbd" /><Relationship Type="http://schemas.openxmlformats.org/officeDocument/2006/relationships/slide" Target="/ppt/slides/slide5.xml" Id="Rabb2330635a14191" /><Relationship Type="http://schemas.openxmlformats.org/officeDocument/2006/relationships/slide" Target="/ppt/slides/slide6.xml" Id="R0c766fa69a4546b4" /><Relationship Type="http://schemas.openxmlformats.org/officeDocument/2006/relationships/slide" Target="/ppt/slides/slide7.xml" Id="R8073d3c2c7d84f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9984207fbf40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713e1bbf84688" /><Relationship Type="http://schemas.openxmlformats.org/officeDocument/2006/relationships/theme" Target="/ppt/slideMasters/theme/theme1.xml" Id="Rf2580e4ff8e340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3713e1bbf846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23d90a7f647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dfec9b6a04c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334447e934f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ad50a98964c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50ed499c94a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e67a6677445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b4f1c21b343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HCM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HCM GROUP AS ble etablert [år] og holder til i Finnøy.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−457 076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−3 204 119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7 007 317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60 579 726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COX MERETE OFTEDAHL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Nærlandsvågen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4160 Finnøy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929 304 683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HCM GROUP AS</a:t>
            </a:r>
          </a:p>
        </p:txBody>
      </p:sp>
    </p:spTree>
  </p:cSld>
  <p:clrMapOvr>
    <a:masterClrMapping xmlns:a="http://schemas.openxmlformats.org/drawingml/2006/main"/>
  </p:clrMapOvr>
</p:sld>
</file>