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f7e759c2ae44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973806128f4809"/>
  </p:sldMasterIdLst>
  <p:sldIdLst>
    <p:sldId xmlns:r="http://schemas.openxmlformats.org/officeDocument/2006/relationships" id="256" r:id="R0560b5013f3f4573"/>
    <p:sldId xmlns:r="http://schemas.openxmlformats.org/officeDocument/2006/relationships" id="257" r:id="Rc6a2cac239de4621"/>
    <p:sldId xmlns:r="http://schemas.openxmlformats.org/officeDocument/2006/relationships" id="258" r:id="R98aed8a5c4ca4ed6"/>
    <p:sldId xmlns:r="http://schemas.openxmlformats.org/officeDocument/2006/relationships" id="259" r:id="Rdde17870daae4a32"/>
    <p:sldId xmlns:r="http://schemas.openxmlformats.org/officeDocument/2006/relationships" id="260" r:id="R95096d31a34e4b63"/>
    <p:sldId xmlns:r="http://schemas.openxmlformats.org/officeDocument/2006/relationships" id="261" r:id="Rcef9ff999ca7486a"/>
    <p:sldId xmlns:r="http://schemas.openxmlformats.org/officeDocument/2006/relationships" id="262" r:id="Red5351cc670e4a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973806128f4809" /><Relationship Type="http://schemas.openxmlformats.org/officeDocument/2006/relationships/slide" Target="/ppt/slides/slide1.xml" Id="R0560b5013f3f4573" /><Relationship Type="http://schemas.openxmlformats.org/officeDocument/2006/relationships/slide" Target="/ppt/slides/slide2.xml" Id="Rc6a2cac239de4621" /><Relationship Type="http://schemas.openxmlformats.org/officeDocument/2006/relationships/slide" Target="/ppt/slides/slide3.xml" Id="R98aed8a5c4ca4ed6" /><Relationship Type="http://schemas.openxmlformats.org/officeDocument/2006/relationships/slide" Target="/ppt/slides/slide4.xml" Id="Rdde17870daae4a32" /><Relationship Type="http://schemas.openxmlformats.org/officeDocument/2006/relationships/slide" Target="/ppt/slides/slide5.xml" Id="R95096d31a34e4b63" /><Relationship Type="http://schemas.openxmlformats.org/officeDocument/2006/relationships/slide" Target="/ppt/slides/slide6.xml" Id="Rcef9ff999ca7486a" /><Relationship Type="http://schemas.openxmlformats.org/officeDocument/2006/relationships/slide" Target="/ppt/slides/slide7.xml" Id="Red5351cc670e4a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a80fdc41d847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3922049334235" /><Relationship Type="http://schemas.openxmlformats.org/officeDocument/2006/relationships/theme" Target="/ppt/slideMasters/theme/theme1.xml" Id="R0c8b4913779441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039220493342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e7df0c47747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ab7b8100548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e38597cd043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e8856e0424a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cd5dbe9744d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bf3f733354f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1ee80bc9346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ØKONOMIBISTAND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ØKONOMIBISTAND REGNSKAP AS ble etablert [år] og holder til i Noresund.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38 702 660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3 701 634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3 360 846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14 847 749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22 002 681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ØKONOMIBISTAND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Rundskogen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3536 Noresund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15 05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post@obregnskap.no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www.obregnskap.no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929 327 446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REGNSKAP AS</a:t>
            </a:r>
          </a:p>
        </p:txBody>
      </p:sp>
    </p:spTree>
  </p:cSld>
  <p:clrMapOvr>
    <a:masterClrMapping xmlns:a="http://schemas.openxmlformats.org/drawingml/2006/main"/>
  </p:clrMapOvr>
</p:sld>
</file>