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13b2a1fec47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77d2f4c32b474e"/>
  </p:sldMasterIdLst>
  <p:sldIdLst>
    <p:sldId xmlns:r="http://schemas.openxmlformats.org/officeDocument/2006/relationships" id="256" r:id="R8f0ca67df7a64cee"/>
    <p:sldId xmlns:r="http://schemas.openxmlformats.org/officeDocument/2006/relationships" id="257" r:id="Rb2ce342d1a7c42cd"/>
    <p:sldId xmlns:r="http://schemas.openxmlformats.org/officeDocument/2006/relationships" id="258" r:id="R561bfc49931e40f7"/>
    <p:sldId xmlns:r="http://schemas.openxmlformats.org/officeDocument/2006/relationships" id="259" r:id="R4f6270d22b384178"/>
    <p:sldId xmlns:r="http://schemas.openxmlformats.org/officeDocument/2006/relationships" id="260" r:id="Raa0e03ccdabc40da"/>
    <p:sldId xmlns:r="http://schemas.openxmlformats.org/officeDocument/2006/relationships" id="261" r:id="Rca3ae5f3cefd443c"/>
    <p:sldId xmlns:r="http://schemas.openxmlformats.org/officeDocument/2006/relationships" id="262" r:id="R0cfed939d2cb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7d2f4c32b474e" /><Relationship Type="http://schemas.openxmlformats.org/officeDocument/2006/relationships/slide" Target="/ppt/slides/slide1.xml" Id="R8f0ca67df7a64cee" /><Relationship Type="http://schemas.openxmlformats.org/officeDocument/2006/relationships/slide" Target="/ppt/slides/slide2.xml" Id="Rb2ce342d1a7c42cd" /><Relationship Type="http://schemas.openxmlformats.org/officeDocument/2006/relationships/slide" Target="/ppt/slides/slide3.xml" Id="R561bfc49931e40f7" /><Relationship Type="http://schemas.openxmlformats.org/officeDocument/2006/relationships/slide" Target="/ppt/slides/slide4.xml" Id="R4f6270d22b384178" /><Relationship Type="http://schemas.openxmlformats.org/officeDocument/2006/relationships/slide" Target="/ppt/slides/slide5.xml" Id="Raa0e03ccdabc40da" /><Relationship Type="http://schemas.openxmlformats.org/officeDocument/2006/relationships/slide" Target="/ppt/slides/slide6.xml" Id="Rca3ae5f3cefd443c" /><Relationship Type="http://schemas.openxmlformats.org/officeDocument/2006/relationships/slide" Target="/ppt/slides/slide7.xml" Id="R0cfed939d2cb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e2ad3e198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424481c234cee" /><Relationship Type="http://schemas.openxmlformats.org/officeDocument/2006/relationships/theme" Target="/ppt/slideMasters/theme/theme1.xml" Id="Rfa30758149db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424481c23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7184100054d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8bd637915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699c471b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cb34a69b0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85963fba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4b4f574d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d7c6cb9b4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 KAPITAL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−43 789 785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−249 758 425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2 751 565 820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4 510 296 386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 –  96,1 %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 KAPITAL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HATLEBREKKE INVEST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IRO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MATENSO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