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ba2384594c4c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89c79a0d044ea4"/>
  </p:sldMasterIdLst>
  <p:sldIdLst>
    <p:sldId xmlns:r="http://schemas.openxmlformats.org/officeDocument/2006/relationships" id="256" r:id="R9b3f093623da42c7"/>
    <p:sldId xmlns:r="http://schemas.openxmlformats.org/officeDocument/2006/relationships" id="257" r:id="Rdc7f187dc1e146e1"/>
    <p:sldId xmlns:r="http://schemas.openxmlformats.org/officeDocument/2006/relationships" id="258" r:id="Redc37788a77f4f0d"/>
    <p:sldId xmlns:r="http://schemas.openxmlformats.org/officeDocument/2006/relationships" id="259" r:id="Rbf3c372fe20841c4"/>
    <p:sldId xmlns:r="http://schemas.openxmlformats.org/officeDocument/2006/relationships" id="260" r:id="Rec8b974dea8a4691"/>
    <p:sldId xmlns:r="http://schemas.openxmlformats.org/officeDocument/2006/relationships" id="261" r:id="R28f70b98190a482b"/>
    <p:sldId xmlns:r="http://schemas.openxmlformats.org/officeDocument/2006/relationships" id="262" r:id="Rde77be727b914a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9c79a0d044ea4" /><Relationship Type="http://schemas.openxmlformats.org/officeDocument/2006/relationships/slide" Target="/ppt/slides/slide1.xml" Id="R9b3f093623da42c7" /><Relationship Type="http://schemas.openxmlformats.org/officeDocument/2006/relationships/slide" Target="/ppt/slides/slide2.xml" Id="Rdc7f187dc1e146e1" /><Relationship Type="http://schemas.openxmlformats.org/officeDocument/2006/relationships/slide" Target="/ppt/slides/slide3.xml" Id="Redc37788a77f4f0d" /><Relationship Type="http://schemas.openxmlformats.org/officeDocument/2006/relationships/slide" Target="/ppt/slides/slide4.xml" Id="Rbf3c372fe20841c4" /><Relationship Type="http://schemas.openxmlformats.org/officeDocument/2006/relationships/slide" Target="/ppt/slides/slide5.xml" Id="Rec8b974dea8a4691" /><Relationship Type="http://schemas.openxmlformats.org/officeDocument/2006/relationships/slide" Target="/ppt/slides/slide6.xml" Id="R28f70b98190a482b" /><Relationship Type="http://schemas.openxmlformats.org/officeDocument/2006/relationships/slide" Target="/ppt/slides/slide7.xml" Id="Rde77be727b914a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c3197654f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2f5a6d4e941cd" /><Relationship Type="http://schemas.openxmlformats.org/officeDocument/2006/relationships/theme" Target="/ppt/slideMasters/theme/theme1.xml" Id="Rb7767f35543b4e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2f5a6d4e941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1ffe66f1f43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092faa61947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053375f4543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989f94a42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13252037d4b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80adc7eab4d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63f3857a64d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OCEANDRA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OCEANDRA AS ble etablert [år] og holder til i Buvika.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11 957 430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MALVIG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Mølnbakken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929 350 049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