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e0b37c2df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774fd77834daf"/>
  </p:sldMasterIdLst>
  <p:sldIdLst>
    <p:sldId xmlns:r="http://schemas.openxmlformats.org/officeDocument/2006/relationships" id="256" r:id="R727b043de1924663"/>
    <p:sldId xmlns:r="http://schemas.openxmlformats.org/officeDocument/2006/relationships" id="257" r:id="Rb79c048652624ec4"/>
    <p:sldId xmlns:r="http://schemas.openxmlformats.org/officeDocument/2006/relationships" id="258" r:id="R0c5855832f124c0b"/>
    <p:sldId xmlns:r="http://schemas.openxmlformats.org/officeDocument/2006/relationships" id="259" r:id="R68faf098f3a24e46"/>
    <p:sldId xmlns:r="http://schemas.openxmlformats.org/officeDocument/2006/relationships" id="260" r:id="Re990cbc0339e4505"/>
    <p:sldId xmlns:r="http://schemas.openxmlformats.org/officeDocument/2006/relationships" id="261" r:id="Rbbcd2756e838452f"/>
    <p:sldId xmlns:r="http://schemas.openxmlformats.org/officeDocument/2006/relationships" id="262" r:id="R5317465eccc5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774fd77834daf" /><Relationship Type="http://schemas.openxmlformats.org/officeDocument/2006/relationships/slide" Target="/ppt/slides/slide1.xml" Id="R727b043de1924663" /><Relationship Type="http://schemas.openxmlformats.org/officeDocument/2006/relationships/slide" Target="/ppt/slides/slide2.xml" Id="Rb79c048652624ec4" /><Relationship Type="http://schemas.openxmlformats.org/officeDocument/2006/relationships/slide" Target="/ppt/slides/slide3.xml" Id="R0c5855832f124c0b" /><Relationship Type="http://schemas.openxmlformats.org/officeDocument/2006/relationships/slide" Target="/ppt/slides/slide4.xml" Id="R68faf098f3a24e46" /><Relationship Type="http://schemas.openxmlformats.org/officeDocument/2006/relationships/slide" Target="/ppt/slides/slide5.xml" Id="Re990cbc0339e4505" /><Relationship Type="http://schemas.openxmlformats.org/officeDocument/2006/relationships/slide" Target="/ppt/slides/slide6.xml" Id="Rbbcd2756e838452f" /><Relationship Type="http://schemas.openxmlformats.org/officeDocument/2006/relationships/slide" Target="/ppt/slides/slide7.xml" Id="R5317465eccc5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eed49bd7a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4593fbc2466c" /><Relationship Type="http://schemas.openxmlformats.org/officeDocument/2006/relationships/theme" Target="/ppt/slideMasters/theme/theme1.xml" Id="Ra657d39e3dfa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f4593fbc2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fa3b3b28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8cc4daf0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ff0372fc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29dcbb68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43250a79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63274fd6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1868c6b4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GRENDA 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 HUSET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13 923 265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HASS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BJØRNEBØLE HASS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BJØRNEBØLE HASS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BJØRNEBØLE DYRSETH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MARTIN BJØRNEBØLE HASS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BJØRNEBØLE HASS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Landavegen 384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929 351 290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