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8e2f3fa2a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c5c865b240420c"/>
  </p:sldMasterIdLst>
  <p:sldIdLst>
    <p:sldId xmlns:r="http://schemas.openxmlformats.org/officeDocument/2006/relationships" id="256" r:id="R68e3c52c8e4c48d6"/>
    <p:sldId xmlns:r="http://schemas.openxmlformats.org/officeDocument/2006/relationships" id="257" r:id="R1c8ac7b871234418"/>
    <p:sldId xmlns:r="http://schemas.openxmlformats.org/officeDocument/2006/relationships" id="258" r:id="R42543c4405eb4ab2"/>
    <p:sldId xmlns:r="http://schemas.openxmlformats.org/officeDocument/2006/relationships" id="259" r:id="R4652276ae0b1440c"/>
    <p:sldId xmlns:r="http://schemas.openxmlformats.org/officeDocument/2006/relationships" id="260" r:id="Rec22af9765e94ac6"/>
    <p:sldId xmlns:r="http://schemas.openxmlformats.org/officeDocument/2006/relationships" id="261" r:id="R8b4fc4e5c10344a7"/>
    <p:sldId xmlns:r="http://schemas.openxmlformats.org/officeDocument/2006/relationships" id="262" r:id="Rab5bd78e3a3c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5c865b240420c" /><Relationship Type="http://schemas.openxmlformats.org/officeDocument/2006/relationships/slide" Target="/ppt/slides/slide1.xml" Id="R68e3c52c8e4c48d6" /><Relationship Type="http://schemas.openxmlformats.org/officeDocument/2006/relationships/slide" Target="/ppt/slides/slide2.xml" Id="R1c8ac7b871234418" /><Relationship Type="http://schemas.openxmlformats.org/officeDocument/2006/relationships/slide" Target="/ppt/slides/slide3.xml" Id="R42543c4405eb4ab2" /><Relationship Type="http://schemas.openxmlformats.org/officeDocument/2006/relationships/slide" Target="/ppt/slides/slide4.xml" Id="R4652276ae0b1440c" /><Relationship Type="http://schemas.openxmlformats.org/officeDocument/2006/relationships/slide" Target="/ppt/slides/slide5.xml" Id="Rec22af9765e94ac6" /><Relationship Type="http://schemas.openxmlformats.org/officeDocument/2006/relationships/slide" Target="/ppt/slides/slide6.xml" Id="R8b4fc4e5c10344a7" /><Relationship Type="http://schemas.openxmlformats.org/officeDocument/2006/relationships/slide" Target="/ppt/slides/slide7.xml" Id="Rab5bd78e3a3c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b5e90ac4646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b98f204247a6" /><Relationship Type="http://schemas.openxmlformats.org/officeDocument/2006/relationships/theme" Target="/ppt/slideMasters/theme/theme1.xml" Id="Ra37eb3460ea7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4b98f2042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0d3a623a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c44bd3c2d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40c2737464c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2f2e70554a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b40077283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b8a397d924b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fe3ef934245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LONFAM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LONFAM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25 517 532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21 713 294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29 913 294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THERMOPYLAE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929 376 374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LONFAM AS</a:t>
            </a:r>
          </a:p>
        </p:txBody>
      </p:sp>
    </p:spTree>
  </p:cSld>
  <p:clrMapOvr>
    <a:masterClrMapping xmlns:a="http://schemas.openxmlformats.org/drawingml/2006/main"/>
  </p:clrMapOvr>
</p:sld>
</file>