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970c8a08f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9ba915ed744f2"/>
  </p:sldMasterIdLst>
  <p:sldIdLst>
    <p:sldId xmlns:r="http://schemas.openxmlformats.org/officeDocument/2006/relationships" id="256" r:id="R5bbf17fa7c694657"/>
    <p:sldId xmlns:r="http://schemas.openxmlformats.org/officeDocument/2006/relationships" id="257" r:id="R9bb205ad77d44a23"/>
    <p:sldId xmlns:r="http://schemas.openxmlformats.org/officeDocument/2006/relationships" id="258" r:id="Re2d2983a6bc145f8"/>
    <p:sldId xmlns:r="http://schemas.openxmlformats.org/officeDocument/2006/relationships" id="259" r:id="Rbc6652d39b124e06"/>
    <p:sldId xmlns:r="http://schemas.openxmlformats.org/officeDocument/2006/relationships" id="260" r:id="R7ad00f3fa00d466d"/>
    <p:sldId xmlns:r="http://schemas.openxmlformats.org/officeDocument/2006/relationships" id="261" r:id="R75da02c4fbbf49e5"/>
    <p:sldId xmlns:r="http://schemas.openxmlformats.org/officeDocument/2006/relationships" id="262" r:id="R2afdb825c25a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9ba915ed744f2" /><Relationship Type="http://schemas.openxmlformats.org/officeDocument/2006/relationships/slide" Target="/ppt/slides/slide1.xml" Id="R5bbf17fa7c694657" /><Relationship Type="http://schemas.openxmlformats.org/officeDocument/2006/relationships/slide" Target="/ppt/slides/slide2.xml" Id="R9bb205ad77d44a23" /><Relationship Type="http://schemas.openxmlformats.org/officeDocument/2006/relationships/slide" Target="/ppt/slides/slide3.xml" Id="Re2d2983a6bc145f8" /><Relationship Type="http://schemas.openxmlformats.org/officeDocument/2006/relationships/slide" Target="/ppt/slides/slide4.xml" Id="Rbc6652d39b124e06" /><Relationship Type="http://schemas.openxmlformats.org/officeDocument/2006/relationships/slide" Target="/ppt/slides/slide5.xml" Id="R7ad00f3fa00d466d" /><Relationship Type="http://schemas.openxmlformats.org/officeDocument/2006/relationships/slide" Target="/ppt/slides/slide6.xml" Id="R75da02c4fbbf49e5" /><Relationship Type="http://schemas.openxmlformats.org/officeDocument/2006/relationships/slide" Target="/ppt/slides/slide7.xml" Id="R2afdb825c25a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220efec5a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42c690c84b63" /><Relationship Type="http://schemas.openxmlformats.org/officeDocument/2006/relationships/theme" Target="/ppt/slideMasters/theme/theme1.xml" Id="R4ead41658b4a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642c690c8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27f64de9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8a615319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56b03f8fb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d7c911c9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cc13287d3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ec234ae2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066f9516d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SNØGG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SNØGG ØKONOMI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6 101 737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STHEA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AKTHO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KRISTIN VIDME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post@snoggas.no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SNØGG ØKONOMI AS</a:t>
            </a:r>
          </a:p>
        </p:txBody>
      </p:sp>
    </p:spTree>
  </p:cSld>
  <p:clrMapOvr>
    <a:masterClrMapping xmlns:a="http://schemas.openxmlformats.org/drawingml/2006/main"/>
  </p:clrMapOvr>
</p:sld>
</file>