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fabd813a8a42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cf904488fc401b"/>
  </p:sldMasterIdLst>
  <p:sldIdLst>
    <p:sldId xmlns:r="http://schemas.openxmlformats.org/officeDocument/2006/relationships" id="256" r:id="Rfe9ae7979007410b"/>
    <p:sldId xmlns:r="http://schemas.openxmlformats.org/officeDocument/2006/relationships" id="257" r:id="R42c799eb15144f93"/>
    <p:sldId xmlns:r="http://schemas.openxmlformats.org/officeDocument/2006/relationships" id="258" r:id="R9a08772fe81a4674"/>
    <p:sldId xmlns:r="http://schemas.openxmlformats.org/officeDocument/2006/relationships" id="259" r:id="R9fdd40d8829e4a29"/>
    <p:sldId xmlns:r="http://schemas.openxmlformats.org/officeDocument/2006/relationships" id="260" r:id="Rc6561afe9bb44036"/>
    <p:sldId xmlns:r="http://schemas.openxmlformats.org/officeDocument/2006/relationships" id="261" r:id="Rc37d7103d9f449fd"/>
    <p:sldId xmlns:r="http://schemas.openxmlformats.org/officeDocument/2006/relationships" id="262" r:id="Rb6fc29cc704143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f904488fc401b" /><Relationship Type="http://schemas.openxmlformats.org/officeDocument/2006/relationships/slide" Target="/ppt/slides/slide1.xml" Id="Rfe9ae7979007410b" /><Relationship Type="http://schemas.openxmlformats.org/officeDocument/2006/relationships/slide" Target="/ppt/slides/slide2.xml" Id="R42c799eb15144f93" /><Relationship Type="http://schemas.openxmlformats.org/officeDocument/2006/relationships/slide" Target="/ppt/slides/slide3.xml" Id="R9a08772fe81a4674" /><Relationship Type="http://schemas.openxmlformats.org/officeDocument/2006/relationships/slide" Target="/ppt/slides/slide4.xml" Id="R9fdd40d8829e4a29" /><Relationship Type="http://schemas.openxmlformats.org/officeDocument/2006/relationships/slide" Target="/ppt/slides/slide5.xml" Id="Rc6561afe9bb44036" /><Relationship Type="http://schemas.openxmlformats.org/officeDocument/2006/relationships/slide" Target="/ppt/slides/slide6.xml" Id="Rc37d7103d9f449fd" /><Relationship Type="http://schemas.openxmlformats.org/officeDocument/2006/relationships/slide" Target="/ppt/slides/slide7.xml" Id="Rb6fc29cc704143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689e27a7040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4624ca5cb4307" /><Relationship Type="http://schemas.openxmlformats.org/officeDocument/2006/relationships/theme" Target="/ppt/slideMasters/theme/theme1.xml" Id="R90201cae61bc4a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54624ca5cb43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ddf4a3d304a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fdbab83c645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079b007a348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a9d3e8c3144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59ba61afd43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f01c1a66542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2d9e8012747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INVESTERING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10 214 270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10 219 840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HELGE-IVAR AASEN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RUNAR AASEN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Rjukanvegen 1236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929 400 089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AASEN INVESTERING AS</a:t>
            </a:r>
          </a:p>
        </p:txBody>
      </p:sp>
    </p:spTree>
  </p:cSld>
  <p:clrMapOvr>
    <a:masterClrMapping xmlns:a="http://schemas.openxmlformats.org/drawingml/2006/main"/>
  </p:clrMapOvr>
</p:sld>
</file>