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ad1a3bcb9f44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30f70f4c014033"/>
  </p:sldMasterIdLst>
  <p:sldIdLst>
    <p:sldId xmlns:r="http://schemas.openxmlformats.org/officeDocument/2006/relationships" id="256" r:id="R74c35d2485b04f97"/>
    <p:sldId xmlns:r="http://schemas.openxmlformats.org/officeDocument/2006/relationships" id="257" r:id="R1ae4fec52dc04183"/>
    <p:sldId xmlns:r="http://schemas.openxmlformats.org/officeDocument/2006/relationships" id="258" r:id="Rf7b1d3c1d3e747d0"/>
    <p:sldId xmlns:r="http://schemas.openxmlformats.org/officeDocument/2006/relationships" id="259" r:id="R5816ed6e5b374718"/>
    <p:sldId xmlns:r="http://schemas.openxmlformats.org/officeDocument/2006/relationships" id="260" r:id="Rf284515ec66149c0"/>
    <p:sldId xmlns:r="http://schemas.openxmlformats.org/officeDocument/2006/relationships" id="261" r:id="R74cbc93a8db84669"/>
    <p:sldId xmlns:r="http://schemas.openxmlformats.org/officeDocument/2006/relationships" id="262" r:id="R9407a3d743294a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30f70f4c014033" /><Relationship Type="http://schemas.openxmlformats.org/officeDocument/2006/relationships/slide" Target="/ppt/slides/slide1.xml" Id="R74c35d2485b04f97" /><Relationship Type="http://schemas.openxmlformats.org/officeDocument/2006/relationships/slide" Target="/ppt/slides/slide2.xml" Id="R1ae4fec52dc04183" /><Relationship Type="http://schemas.openxmlformats.org/officeDocument/2006/relationships/slide" Target="/ppt/slides/slide3.xml" Id="Rf7b1d3c1d3e747d0" /><Relationship Type="http://schemas.openxmlformats.org/officeDocument/2006/relationships/slide" Target="/ppt/slides/slide4.xml" Id="R5816ed6e5b374718" /><Relationship Type="http://schemas.openxmlformats.org/officeDocument/2006/relationships/slide" Target="/ppt/slides/slide5.xml" Id="Rf284515ec66149c0" /><Relationship Type="http://schemas.openxmlformats.org/officeDocument/2006/relationships/slide" Target="/ppt/slides/slide6.xml" Id="R74cbc93a8db84669" /><Relationship Type="http://schemas.openxmlformats.org/officeDocument/2006/relationships/slide" Target="/ppt/slides/slide7.xml" Id="R9407a3d743294a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68f725e05544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9047368254dd8" /><Relationship Type="http://schemas.openxmlformats.org/officeDocument/2006/relationships/theme" Target="/ppt/slideMasters/theme/theme1.xml" Id="R4d93708a00d24a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09047368254d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77a679e1c47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ec2dd700f40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fdc40956546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f1f7a2eeb4d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03de60def44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c4c18ea7942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efcc4a88e46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BRAABRO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BRAABRO AS ble etablert [år] og holder til i Løvenstad.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9 606 297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115 664 821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128 345 515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BRAATEN TARJE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Bassengvegen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2006 Løvenstad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929 410 351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BRAABRO AS</a:t>
            </a:r>
          </a:p>
        </p:txBody>
      </p:sp>
    </p:spTree>
  </p:cSld>
  <p:clrMapOvr>
    <a:masterClrMapping xmlns:a="http://schemas.openxmlformats.org/drawingml/2006/main"/>
  </p:clrMapOvr>
</p:sld>
</file>