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14674931d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b42a684794502"/>
  </p:sldMasterIdLst>
  <p:sldIdLst>
    <p:sldId xmlns:r="http://schemas.openxmlformats.org/officeDocument/2006/relationships" id="256" r:id="Rc4a1d4bc989c4418"/>
    <p:sldId xmlns:r="http://schemas.openxmlformats.org/officeDocument/2006/relationships" id="257" r:id="Ra2e7760ffa0a4e83"/>
    <p:sldId xmlns:r="http://schemas.openxmlformats.org/officeDocument/2006/relationships" id="258" r:id="R976a3c80c2a84642"/>
    <p:sldId xmlns:r="http://schemas.openxmlformats.org/officeDocument/2006/relationships" id="259" r:id="R7f004fa956ed401c"/>
    <p:sldId xmlns:r="http://schemas.openxmlformats.org/officeDocument/2006/relationships" id="260" r:id="R3df559913ae44407"/>
    <p:sldId xmlns:r="http://schemas.openxmlformats.org/officeDocument/2006/relationships" id="261" r:id="R51df89d6493b4072"/>
    <p:sldId xmlns:r="http://schemas.openxmlformats.org/officeDocument/2006/relationships" id="262" r:id="R0af0414f6eda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b42a684794502" /><Relationship Type="http://schemas.openxmlformats.org/officeDocument/2006/relationships/slide" Target="/ppt/slides/slide1.xml" Id="Rc4a1d4bc989c4418" /><Relationship Type="http://schemas.openxmlformats.org/officeDocument/2006/relationships/slide" Target="/ppt/slides/slide2.xml" Id="Ra2e7760ffa0a4e83" /><Relationship Type="http://schemas.openxmlformats.org/officeDocument/2006/relationships/slide" Target="/ppt/slides/slide3.xml" Id="R976a3c80c2a84642" /><Relationship Type="http://schemas.openxmlformats.org/officeDocument/2006/relationships/slide" Target="/ppt/slides/slide4.xml" Id="R7f004fa956ed401c" /><Relationship Type="http://schemas.openxmlformats.org/officeDocument/2006/relationships/slide" Target="/ppt/slides/slide5.xml" Id="R3df559913ae44407" /><Relationship Type="http://schemas.openxmlformats.org/officeDocument/2006/relationships/slide" Target="/ppt/slides/slide6.xml" Id="R51df89d6493b4072" /><Relationship Type="http://schemas.openxmlformats.org/officeDocument/2006/relationships/slide" Target="/ppt/slides/slide7.xml" Id="R0af0414f6eda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4fea879f9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b64e492245d6" /><Relationship Type="http://schemas.openxmlformats.org/officeDocument/2006/relationships/theme" Target="/ppt/slideMasters/theme/theme1.xml" Id="R690575ea1953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1b64e4922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ece26c2bc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622d8619d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ff72dbfeb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a66517672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ef9671e9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b5e9df68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4bcb1dffe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