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91c82c205c4b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21b0381a4f40d8"/>
  </p:sldMasterIdLst>
  <p:sldIdLst>
    <p:sldId xmlns:r="http://schemas.openxmlformats.org/officeDocument/2006/relationships" id="256" r:id="Rd801ff8391b24b9b"/>
    <p:sldId xmlns:r="http://schemas.openxmlformats.org/officeDocument/2006/relationships" id="257" r:id="R97f2cee3a5d94341"/>
    <p:sldId xmlns:r="http://schemas.openxmlformats.org/officeDocument/2006/relationships" id="258" r:id="R827a99b918ec439f"/>
    <p:sldId xmlns:r="http://schemas.openxmlformats.org/officeDocument/2006/relationships" id="259" r:id="Rdb00b20ce609459f"/>
    <p:sldId xmlns:r="http://schemas.openxmlformats.org/officeDocument/2006/relationships" id="260" r:id="Rce521b1ba0f14ca3"/>
    <p:sldId xmlns:r="http://schemas.openxmlformats.org/officeDocument/2006/relationships" id="261" r:id="R9cf4dd31000b4962"/>
    <p:sldId xmlns:r="http://schemas.openxmlformats.org/officeDocument/2006/relationships" id="262" r:id="R5cdc0c9b31b542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21b0381a4f40d8" /><Relationship Type="http://schemas.openxmlformats.org/officeDocument/2006/relationships/slide" Target="/ppt/slides/slide1.xml" Id="Rd801ff8391b24b9b" /><Relationship Type="http://schemas.openxmlformats.org/officeDocument/2006/relationships/slide" Target="/ppt/slides/slide2.xml" Id="R97f2cee3a5d94341" /><Relationship Type="http://schemas.openxmlformats.org/officeDocument/2006/relationships/slide" Target="/ppt/slides/slide3.xml" Id="R827a99b918ec439f" /><Relationship Type="http://schemas.openxmlformats.org/officeDocument/2006/relationships/slide" Target="/ppt/slides/slide4.xml" Id="Rdb00b20ce609459f" /><Relationship Type="http://schemas.openxmlformats.org/officeDocument/2006/relationships/slide" Target="/ppt/slides/slide5.xml" Id="Rce521b1ba0f14ca3" /><Relationship Type="http://schemas.openxmlformats.org/officeDocument/2006/relationships/slide" Target="/ppt/slides/slide6.xml" Id="R9cf4dd31000b4962" /><Relationship Type="http://schemas.openxmlformats.org/officeDocument/2006/relationships/slide" Target="/ppt/slides/slide7.xml" Id="R5cdc0c9b31b542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9bf9a8ebb84d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1ab8a0a574596" /><Relationship Type="http://schemas.openxmlformats.org/officeDocument/2006/relationships/theme" Target="/ppt/slideMasters/theme/theme1.xml" Id="R447be1a9e43541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51ab8a0a5745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7e1cf04d844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4f125b12d43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7f62d52ec49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b5b0a8e2841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9f6d2672a47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3761f04ce4f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ee3c38af54c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OTNES AS ble etablert [år] og holder til i Kvisvik.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3 398 990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1 330 059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1 042 168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2 008 406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SETERLEGRENDA HOLDING AS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OTNES ASTRID SVENDSLI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Astrid Otnes, Seterlegrenda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6674 Kvisvik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929 424 778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