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00a24ba7d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76e6d76f8498f"/>
  </p:sldMasterIdLst>
  <p:sldIdLst>
    <p:sldId xmlns:r="http://schemas.openxmlformats.org/officeDocument/2006/relationships" id="256" r:id="Rcab20b6da7cc4604"/>
    <p:sldId xmlns:r="http://schemas.openxmlformats.org/officeDocument/2006/relationships" id="257" r:id="R65eecac0630d4324"/>
    <p:sldId xmlns:r="http://schemas.openxmlformats.org/officeDocument/2006/relationships" id="258" r:id="R499f709281dc495f"/>
    <p:sldId xmlns:r="http://schemas.openxmlformats.org/officeDocument/2006/relationships" id="259" r:id="R23678c5fa7384c1b"/>
    <p:sldId xmlns:r="http://schemas.openxmlformats.org/officeDocument/2006/relationships" id="260" r:id="Rc60ca4755b4d4a3a"/>
    <p:sldId xmlns:r="http://schemas.openxmlformats.org/officeDocument/2006/relationships" id="261" r:id="Red09349770ba4f92"/>
    <p:sldId xmlns:r="http://schemas.openxmlformats.org/officeDocument/2006/relationships" id="262" r:id="R6676f6ad7416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76e6d76f8498f" /><Relationship Type="http://schemas.openxmlformats.org/officeDocument/2006/relationships/slide" Target="/ppt/slides/slide1.xml" Id="Rcab20b6da7cc4604" /><Relationship Type="http://schemas.openxmlformats.org/officeDocument/2006/relationships/slide" Target="/ppt/slides/slide2.xml" Id="R65eecac0630d4324" /><Relationship Type="http://schemas.openxmlformats.org/officeDocument/2006/relationships/slide" Target="/ppt/slides/slide3.xml" Id="R499f709281dc495f" /><Relationship Type="http://schemas.openxmlformats.org/officeDocument/2006/relationships/slide" Target="/ppt/slides/slide4.xml" Id="R23678c5fa7384c1b" /><Relationship Type="http://schemas.openxmlformats.org/officeDocument/2006/relationships/slide" Target="/ppt/slides/slide5.xml" Id="Rc60ca4755b4d4a3a" /><Relationship Type="http://schemas.openxmlformats.org/officeDocument/2006/relationships/slide" Target="/ppt/slides/slide6.xml" Id="Red09349770ba4f92" /><Relationship Type="http://schemas.openxmlformats.org/officeDocument/2006/relationships/slide" Target="/ppt/slides/slide7.xml" Id="R6676f6ad7416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186ef2362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46f839053486e" /><Relationship Type="http://schemas.openxmlformats.org/officeDocument/2006/relationships/theme" Target="/ppt/slideMasters/theme/theme1.xml" Id="R63aee996c585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46f839053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72e9fb76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1861ef5d8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92f4c515d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8a103170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4cf140e8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333b34655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8f265e6f5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Kittilsen, Nedre Åsenvei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