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2cb9ff7e940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96afa81baf4f47"/>
  </p:sldMasterIdLst>
  <p:sldIdLst>
    <p:sldId xmlns:r="http://schemas.openxmlformats.org/officeDocument/2006/relationships" id="256" r:id="R4cca9a04c3a54190"/>
    <p:sldId xmlns:r="http://schemas.openxmlformats.org/officeDocument/2006/relationships" id="257" r:id="R5b12b8a1dc6146fe"/>
    <p:sldId xmlns:r="http://schemas.openxmlformats.org/officeDocument/2006/relationships" id="258" r:id="Raf29e226407d41d9"/>
    <p:sldId xmlns:r="http://schemas.openxmlformats.org/officeDocument/2006/relationships" id="259" r:id="R26e94a463d6c4bb1"/>
    <p:sldId xmlns:r="http://schemas.openxmlformats.org/officeDocument/2006/relationships" id="260" r:id="R1c6a302d7cdb4fc5"/>
    <p:sldId xmlns:r="http://schemas.openxmlformats.org/officeDocument/2006/relationships" id="261" r:id="R37e6ed3e4fcb4772"/>
    <p:sldId xmlns:r="http://schemas.openxmlformats.org/officeDocument/2006/relationships" id="262" r:id="R846cb164aee54b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6afa81baf4f47" /><Relationship Type="http://schemas.openxmlformats.org/officeDocument/2006/relationships/slide" Target="/ppt/slides/slide1.xml" Id="R4cca9a04c3a54190" /><Relationship Type="http://schemas.openxmlformats.org/officeDocument/2006/relationships/slide" Target="/ppt/slides/slide2.xml" Id="R5b12b8a1dc6146fe" /><Relationship Type="http://schemas.openxmlformats.org/officeDocument/2006/relationships/slide" Target="/ppt/slides/slide3.xml" Id="Raf29e226407d41d9" /><Relationship Type="http://schemas.openxmlformats.org/officeDocument/2006/relationships/slide" Target="/ppt/slides/slide4.xml" Id="R26e94a463d6c4bb1" /><Relationship Type="http://schemas.openxmlformats.org/officeDocument/2006/relationships/slide" Target="/ppt/slides/slide5.xml" Id="R1c6a302d7cdb4fc5" /><Relationship Type="http://schemas.openxmlformats.org/officeDocument/2006/relationships/slide" Target="/ppt/slides/slide6.xml" Id="R37e6ed3e4fcb4772" /><Relationship Type="http://schemas.openxmlformats.org/officeDocument/2006/relationships/slide" Target="/ppt/slides/slide7.xml" Id="R846cb164aee54b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861fbc98a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bbe3142e54dc2" /><Relationship Type="http://schemas.openxmlformats.org/officeDocument/2006/relationships/theme" Target="/ppt/slideMasters/theme/theme1.xml" Id="R14a8bd279c374d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6bbe3142e5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43cb28e17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4e2579c05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535220fbd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bf7dac80d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561d2c73943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13749bf0847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bf3cc9a7d48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LYCKELITEN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LYCKELITEN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LYCKELITEN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LYCKELITEN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LYCKELITEN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LYCKELITEN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767 605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1 887 605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LYCKELITEN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LYCKANDER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LYCKELITEN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Fallanveien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929 481 712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LYCKELITEN AS</a:t>
            </a:r>
          </a:p>
        </p:txBody>
      </p:sp>
    </p:spTree>
  </p:cSld>
  <p:clrMapOvr>
    <a:masterClrMapping xmlns:a="http://schemas.openxmlformats.org/drawingml/2006/main"/>
  </p:clrMapOvr>
</p:sld>
</file>