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a08d80abd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69b1f53a844f6"/>
  </p:sldMasterIdLst>
  <p:sldIdLst>
    <p:sldId xmlns:r="http://schemas.openxmlformats.org/officeDocument/2006/relationships" id="256" r:id="Rd7aa6714a1df4169"/>
    <p:sldId xmlns:r="http://schemas.openxmlformats.org/officeDocument/2006/relationships" id="257" r:id="Rab4d237805e34038"/>
    <p:sldId xmlns:r="http://schemas.openxmlformats.org/officeDocument/2006/relationships" id="258" r:id="R759172aa776640e9"/>
    <p:sldId xmlns:r="http://schemas.openxmlformats.org/officeDocument/2006/relationships" id="259" r:id="Re0a7b5b10cb44148"/>
    <p:sldId xmlns:r="http://schemas.openxmlformats.org/officeDocument/2006/relationships" id="260" r:id="R22e2a4f3633d454e"/>
    <p:sldId xmlns:r="http://schemas.openxmlformats.org/officeDocument/2006/relationships" id="261" r:id="R3c9c24c74b614e92"/>
    <p:sldId xmlns:r="http://schemas.openxmlformats.org/officeDocument/2006/relationships" id="262" r:id="R54caa3410e59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69b1f53a844f6" /><Relationship Type="http://schemas.openxmlformats.org/officeDocument/2006/relationships/slide" Target="/ppt/slides/slide1.xml" Id="Rd7aa6714a1df4169" /><Relationship Type="http://schemas.openxmlformats.org/officeDocument/2006/relationships/slide" Target="/ppt/slides/slide2.xml" Id="Rab4d237805e34038" /><Relationship Type="http://schemas.openxmlformats.org/officeDocument/2006/relationships/slide" Target="/ppt/slides/slide3.xml" Id="R759172aa776640e9" /><Relationship Type="http://schemas.openxmlformats.org/officeDocument/2006/relationships/slide" Target="/ppt/slides/slide4.xml" Id="Re0a7b5b10cb44148" /><Relationship Type="http://schemas.openxmlformats.org/officeDocument/2006/relationships/slide" Target="/ppt/slides/slide5.xml" Id="R22e2a4f3633d454e" /><Relationship Type="http://schemas.openxmlformats.org/officeDocument/2006/relationships/slide" Target="/ppt/slides/slide6.xml" Id="R3c9c24c74b614e92" /><Relationship Type="http://schemas.openxmlformats.org/officeDocument/2006/relationships/slide" Target="/ppt/slides/slide7.xml" Id="R54caa3410e59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f23aaf72a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ddd6ddd94fc0" /><Relationship Type="http://schemas.openxmlformats.org/officeDocument/2006/relationships/theme" Target="/ppt/slideMasters/theme/theme1.xml" Id="Ra4d2be8dbf6e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eddd6ddd9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ba29a7fe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cacf814d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1f284fb8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bb16e8ee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8381e6c4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75bc42e4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6b93c393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50 734 596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47 937 551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33 609 401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522 338 977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587 949 020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SUN2H 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TECHNOLOGY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HHIO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TEMROC AS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Uglavegen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