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468d4fe2674c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3cc27d1bca4c96"/>
  </p:sldMasterIdLst>
  <p:sldIdLst>
    <p:sldId xmlns:r="http://schemas.openxmlformats.org/officeDocument/2006/relationships" id="256" r:id="R83604a5053304f4d"/>
    <p:sldId xmlns:r="http://schemas.openxmlformats.org/officeDocument/2006/relationships" id="257" r:id="Re25849bdd7594236"/>
    <p:sldId xmlns:r="http://schemas.openxmlformats.org/officeDocument/2006/relationships" id="258" r:id="Rcfd01c9767264bf4"/>
    <p:sldId xmlns:r="http://schemas.openxmlformats.org/officeDocument/2006/relationships" id="259" r:id="R0a0d020e78734389"/>
    <p:sldId xmlns:r="http://schemas.openxmlformats.org/officeDocument/2006/relationships" id="260" r:id="R0e4f111fc18944b1"/>
    <p:sldId xmlns:r="http://schemas.openxmlformats.org/officeDocument/2006/relationships" id="261" r:id="R97c991c786d644ac"/>
    <p:sldId xmlns:r="http://schemas.openxmlformats.org/officeDocument/2006/relationships" id="262" r:id="R936e278ee24a46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cc27d1bca4c96" /><Relationship Type="http://schemas.openxmlformats.org/officeDocument/2006/relationships/slide" Target="/ppt/slides/slide1.xml" Id="R83604a5053304f4d" /><Relationship Type="http://schemas.openxmlformats.org/officeDocument/2006/relationships/slide" Target="/ppt/slides/slide2.xml" Id="Re25849bdd7594236" /><Relationship Type="http://schemas.openxmlformats.org/officeDocument/2006/relationships/slide" Target="/ppt/slides/slide3.xml" Id="Rcfd01c9767264bf4" /><Relationship Type="http://schemas.openxmlformats.org/officeDocument/2006/relationships/slide" Target="/ppt/slides/slide4.xml" Id="R0a0d020e78734389" /><Relationship Type="http://schemas.openxmlformats.org/officeDocument/2006/relationships/slide" Target="/ppt/slides/slide5.xml" Id="R0e4f111fc18944b1" /><Relationship Type="http://schemas.openxmlformats.org/officeDocument/2006/relationships/slide" Target="/ppt/slides/slide6.xml" Id="R97c991c786d644ac" /><Relationship Type="http://schemas.openxmlformats.org/officeDocument/2006/relationships/slide" Target="/ppt/slides/slide7.xml" Id="R936e278ee24a46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5e691c44147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2ae7955714488" /><Relationship Type="http://schemas.openxmlformats.org/officeDocument/2006/relationships/theme" Target="/ppt/slideMasters/theme/theme1.xml" Id="R23835a9e88b642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52ae79557144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229734f3d48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c108f0dc24a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f25c57e7141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3661f2bd144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9f8eda72741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ce14ded6343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464749fb544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VILJE HOLDING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492 557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956 150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1 030 430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EILEEN MARIE LINDH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929 611 454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