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c90339e38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d598e618e4b71"/>
  </p:sldMasterIdLst>
  <p:sldIdLst>
    <p:sldId xmlns:r="http://schemas.openxmlformats.org/officeDocument/2006/relationships" id="256" r:id="Rac4f0037e20c4503"/>
    <p:sldId xmlns:r="http://schemas.openxmlformats.org/officeDocument/2006/relationships" id="257" r:id="R0ae3e298af2f4501"/>
    <p:sldId xmlns:r="http://schemas.openxmlformats.org/officeDocument/2006/relationships" id="258" r:id="Re9d208eed974416f"/>
    <p:sldId xmlns:r="http://schemas.openxmlformats.org/officeDocument/2006/relationships" id="259" r:id="R83cc223ea27b46d8"/>
    <p:sldId xmlns:r="http://schemas.openxmlformats.org/officeDocument/2006/relationships" id="260" r:id="Rf388415d19b64a25"/>
    <p:sldId xmlns:r="http://schemas.openxmlformats.org/officeDocument/2006/relationships" id="261" r:id="R338531e64ef54e33"/>
    <p:sldId xmlns:r="http://schemas.openxmlformats.org/officeDocument/2006/relationships" id="262" r:id="R80871a49b56b4e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d598e618e4b71" /><Relationship Type="http://schemas.openxmlformats.org/officeDocument/2006/relationships/slide" Target="/ppt/slides/slide1.xml" Id="Rac4f0037e20c4503" /><Relationship Type="http://schemas.openxmlformats.org/officeDocument/2006/relationships/slide" Target="/ppt/slides/slide2.xml" Id="R0ae3e298af2f4501" /><Relationship Type="http://schemas.openxmlformats.org/officeDocument/2006/relationships/slide" Target="/ppt/slides/slide3.xml" Id="Re9d208eed974416f" /><Relationship Type="http://schemas.openxmlformats.org/officeDocument/2006/relationships/slide" Target="/ppt/slides/slide4.xml" Id="R83cc223ea27b46d8" /><Relationship Type="http://schemas.openxmlformats.org/officeDocument/2006/relationships/slide" Target="/ppt/slides/slide5.xml" Id="Rf388415d19b64a25" /><Relationship Type="http://schemas.openxmlformats.org/officeDocument/2006/relationships/slide" Target="/ppt/slides/slide6.xml" Id="R338531e64ef54e33" /><Relationship Type="http://schemas.openxmlformats.org/officeDocument/2006/relationships/slide" Target="/ppt/slides/slide7.xml" Id="R80871a49b56b4e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4e9744c3443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24ea915ce4a83" /><Relationship Type="http://schemas.openxmlformats.org/officeDocument/2006/relationships/theme" Target="/ppt/slideMasters/theme/theme1.xml" Id="R6f613641a4da46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f24ea915ce4a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2e5c0d80948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ef238e180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b73c13bba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78ca1c05445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9240d8e30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bfe6d99a141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d8e6b609049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GRAFO HOLDING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HOLDING 3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745 637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3 614 181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NORDAHL CARLSEN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Grafo AS, 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929 615 476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3 AS</a:t>
            </a:r>
          </a:p>
        </p:txBody>
      </p:sp>
    </p:spTree>
  </p:cSld>
  <p:clrMapOvr>
    <a:masterClrMapping xmlns:a="http://schemas.openxmlformats.org/drawingml/2006/main"/>
  </p:clrMapOvr>
</p:sld>
</file>