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26217f8664c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9748cd36645a0"/>
  </p:sldMasterIdLst>
  <p:sldIdLst>
    <p:sldId xmlns:r="http://schemas.openxmlformats.org/officeDocument/2006/relationships" id="256" r:id="Rc2d28b22c3c14d07"/>
    <p:sldId xmlns:r="http://schemas.openxmlformats.org/officeDocument/2006/relationships" id="257" r:id="R9d4b13cb77e14091"/>
    <p:sldId xmlns:r="http://schemas.openxmlformats.org/officeDocument/2006/relationships" id="258" r:id="Ra47b491ba9884006"/>
    <p:sldId xmlns:r="http://schemas.openxmlformats.org/officeDocument/2006/relationships" id="259" r:id="R9c77dc7aa1a24574"/>
    <p:sldId xmlns:r="http://schemas.openxmlformats.org/officeDocument/2006/relationships" id="260" r:id="R8c247d6dacf949da"/>
    <p:sldId xmlns:r="http://schemas.openxmlformats.org/officeDocument/2006/relationships" id="261" r:id="Re40ffc1f6207444d"/>
    <p:sldId xmlns:r="http://schemas.openxmlformats.org/officeDocument/2006/relationships" id="262" r:id="R996a4dd618c3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9748cd36645a0" /><Relationship Type="http://schemas.openxmlformats.org/officeDocument/2006/relationships/slide" Target="/ppt/slides/slide1.xml" Id="Rc2d28b22c3c14d07" /><Relationship Type="http://schemas.openxmlformats.org/officeDocument/2006/relationships/slide" Target="/ppt/slides/slide2.xml" Id="R9d4b13cb77e14091" /><Relationship Type="http://schemas.openxmlformats.org/officeDocument/2006/relationships/slide" Target="/ppt/slides/slide3.xml" Id="Ra47b491ba9884006" /><Relationship Type="http://schemas.openxmlformats.org/officeDocument/2006/relationships/slide" Target="/ppt/slides/slide4.xml" Id="R9c77dc7aa1a24574" /><Relationship Type="http://schemas.openxmlformats.org/officeDocument/2006/relationships/slide" Target="/ppt/slides/slide5.xml" Id="R8c247d6dacf949da" /><Relationship Type="http://schemas.openxmlformats.org/officeDocument/2006/relationships/slide" Target="/ppt/slides/slide6.xml" Id="Re40ffc1f6207444d" /><Relationship Type="http://schemas.openxmlformats.org/officeDocument/2006/relationships/slide" Target="/ppt/slides/slide7.xml" Id="R996a4dd618c3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029f52fbb64a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63f109e4847b5" /><Relationship Type="http://schemas.openxmlformats.org/officeDocument/2006/relationships/theme" Target="/ppt/slideMasters/theme/theme1.xml" Id="R8ee49d86fe95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63f109e48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d73d05cf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b77ec8ee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c2ef905994f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69070fdd747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8314285df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920342bd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75dae231346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REGNSKAP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647 275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DUBE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SCANDINAVIAN INVEST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929 621 441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REGNSKAP AS</a:t>
            </a:r>
          </a:p>
        </p:txBody>
      </p:sp>
    </p:spTree>
  </p:cSld>
  <p:clrMapOvr>
    <a:masterClrMapping xmlns:a="http://schemas.openxmlformats.org/drawingml/2006/main"/>
  </p:clrMapOvr>
</p:sld>
</file>