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eae3dba26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1cf387bec461a"/>
  </p:sldMasterIdLst>
  <p:sldIdLst>
    <p:sldId xmlns:r="http://schemas.openxmlformats.org/officeDocument/2006/relationships" id="256" r:id="Rc48a437485ed4f1d"/>
    <p:sldId xmlns:r="http://schemas.openxmlformats.org/officeDocument/2006/relationships" id="257" r:id="R8438fc921aea40af"/>
    <p:sldId xmlns:r="http://schemas.openxmlformats.org/officeDocument/2006/relationships" id="258" r:id="Rc5b65787cc954dc6"/>
    <p:sldId xmlns:r="http://schemas.openxmlformats.org/officeDocument/2006/relationships" id="259" r:id="R8c0d6d76d16d4cad"/>
    <p:sldId xmlns:r="http://schemas.openxmlformats.org/officeDocument/2006/relationships" id="260" r:id="R6469401f63a34c95"/>
    <p:sldId xmlns:r="http://schemas.openxmlformats.org/officeDocument/2006/relationships" id="261" r:id="R83ab23acaaa24526"/>
    <p:sldId xmlns:r="http://schemas.openxmlformats.org/officeDocument/2006/relationships" id="262" r:id="R67c5feab8afe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1cf387bec461a" /><Relationship Type="http://schemas.openxmlformats.org/officeDocument/2006/relationships/slide" Target="/ppt/slides/slide1.xml" Id="Rc48a437485ed4f1d" /><Relationship Type="http://schemas.openxmlformats.org/officeDocument/2006/relationships/slide" Target="/ppt/slides/slide2.xml" Id="R8438fc921aea40af" /><Relationship Type="http://schemas.openxmlformats.org/officeDocument/2006/relationships/slide" Target="/ppt/slides/slide3.xml" Id="Rc5b65787cc954dc6" /><Relationship Type="http://schemas.openxmlformats.org/officeDocument/2006/relationships/slide" Target="/ppt/slides/slide4.xml" Id="R8c0d6d76d16d4cad" /><Relationship Type="http://schemas.openxmlformats.org/officeDocument/2006/relationships/slide" Target="/ppt/slides/slide5.xml" Id="R6469401f63a34c95" /><Relationship Type="http://schemas.openxmlformats.org/officeDocument/2006/relationships/slide" Target="/ppt/slides/slide6.xml" Id="R83ab23acaaa24526" /><Relationship Type="http://schemas.openxmlformats.org/officeDocument/2006/relationships/slide" Target="/ppt/slides/slide7.xml" Id="R67c5feab8afe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a3cf37eac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b54d246e412a" /><Relationship Type="http://schemas.openxmlformats.org/officeDocument/2006/relationships/theme" Target="/ppt/slideMasters/theme/theme1.xml" Id="R5f4d70960802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6b54d246e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abc9dfcc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0c9c6921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7bcfa011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d21cf83d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94b6c54c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945e8e0a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c08c8d61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RØDZ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14 244 444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Myntmesters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