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e466742ca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b96d3fd474f5b"/>
  </p:sldMasterIdLst>
  <p:sldIdLst>
    <p:sldId xmlns:r="http://schemas.openxmlformats.org/officeDocument/2006/relationships" id="256" r:id="R27b4880b06bc4aa4"/>
    <p:sldId xmlns:r="http://schemas.openxmlformats.org/officeDocument/2006/relationships" id="257" r:id="R0a731db8ab9a42c5"/>
    <p:sldId xmlns:r="http://schemas.openxmlformats.org/officeDocument/2006/relationships" id="258" r:id="R404e0cc3572e4ee7"/>
    <p:sldId xmlns:r="http://schemas.openxmlformats.org/officeDocument/2006/relationships" id="259" r:id="R33fa2e0cd4b64717"/>
    <p:sldId xmlns:r="http://schemas.openxmlformats.org/officeDocument/2006/relationships" id="260" r:id="R6db2cd321950448a"/>
    <p:sldId xmlns:r="http://schemas.openxmlformats.org/officeDocument/2006/relationships" id="261" r:id="R3d3a6c6161394a74"/>
    <p:sldId xmlns:r="http://schemas.openxmlformats.org/officeDocument/2006/relationships" id="262" r:id="R79943ac0a147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b96d3fd474f5b" /><Relationship Type="http://schemas.openxmlformats.org/officeDocument/2006/relationships/slide" Target="/ppt/slides/slide1.xml" Id="R27b4880b06bc4aa4" /><Relationship Type="http://schemas.openxmlformats.org/officeDocument/2006/relationships/slide" Target="/ppt/slides/slide2.xml" Id="R0a731db8ab9a42c5" /><Relationship Type="http://schemas.openxmlformats.org/officeDocument/2006/relationships/slide" Target="/ppt/slides/slide3.xml" Id="R404e0cc3572e4ee7" /><Relationship Type="http://schemas.openxmlformats.org/officeDocument/2006/relationships/slide" Target="/ppt/slides/slide4.xml" Id="R33fa2e0cd4b64717" /><Relationship Type="http://schemas.openxmlformats.org/officeDocument/2006/relationships/slide" Target="/ppt/slides/slide5.xml" Id="R6db2cd321950448a" /><Relationship Type="http://schemas.openxmlformats.org/officeDocument/2006/relationships/slide" Target="/ppt/slides/slide6.xml" Id="R3d3a6c6161394a74" /><Relationship Type="http://schemas.openxmlformats.org/officeDocument/2006/relationships/slide" Target="/ppt/slides/slide7.xml" Id="R79943ac0a147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9faa3eb7c3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1b9a41f334ced" /><Relationship Type="http://schemas.openxmlformats.org/officeDocument/2006/relationships/theme" Target="/ppt/slideMasters/theme/theme1.xml" Id="R961c156047d740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91b9a41f33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ab053f942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7917da4c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6fcd89d8b43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33e72780a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2e3fa11f94a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1f6afdd4c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2ddecf60a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Snorres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2004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929 637 593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MAOL AS</a:t>
            </a:r>
          </a:p>
        </p:txBody>
      </p:sp>
    </p:spTree>
  </p:cSld>
  <p:clrMapOvr>
    <a:masterClrMapping xmlns:a="http://schemas.openxmlformats.org/drawingml/2006/main"/>
  </p:clrMapOvr>
</p:sld>
</file>