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cef402552e46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63df9ee3644058"/>
  </p:sldMasterIdLst>
  <p:sldIdLst>
    <p:sldId xmlns:r="http://schemas.openxmlformats.org/officeDocument/2006/relationships" id="256" r:id="Rcf86fa6934ae4401"/>
    <p:sldId xmlns:r="http://schemas.openxmlformats.org/officeDocument/2006/relationships" id="257" r:id="R88cd689b94a7466b"/>
    <p:sldId xmlns:r="http://schemas.openxmlformats.org/officeDocument/2006/relationships" id="258" r:id="R444c0cbb163d4b18"/>
    <p:sldId xmlns:r="http://schemas.openxmlformats.org/officeDocument/2006/relationships" id="259" r:id="R9a2c93bb96154e24"/>
    <p:sldId xmlns:r="http://schemas.openxmlformats.org/officeDocument/2006/relationships" id="260" r:id="Rbe403426c6ea4cd8"/>
    <p:sldId xmlns:r="http://schemas.openxmlformats.org/officeDocument/2006/relationships" id="261" r:id="Rfda4bf71a2ba4ed9"/>
    <p:sldId xmlns:r="http://schemas.openxmlformats.org/officeDocument/2006/relationships" id="262" r:id="R102ea70ef97c4e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63df9ee3644058" /><Relationship Type="http://schemas.openxmlformats.org/officeDocument/2006/relationships/slide" Target="/ppt/slides/slide1.xml" Id="Rcf86fa6934ae4401" /><Relationship Type="http://schemas.openxmlformats.org/officeDocument/2006/relationships/slide" Target="/ppt/slides/slide2.xml" Id="R88cd689b94a7466b" /><Relationship Type="http://schemas.openxmlformats.org/officeDocument/2006/relationships/slide" Target="/ppt/slides/slide3.xml" Id="R444c0cbb163d4b18" /><Relationship Type="http://schemas.openxmlformats.org/officeDocument/2006/relationships/slide" Target="/ppt/slides/slide4.xml" Id="R9a2c93bb96154e24" /><Relationship Type="http://schemas.openxmlformats.org/officeDocument/2006/relationships/slide" Target="/ppt/slides/slide5.xml" Id="Rbe403426c6ea4cd8" /><Relationship Type="http://schemas.openxmlformats.org/officeDocument/2006/relationships/slide" Target="/ppt/slides/slide6.xml" Id="Rfda4bf71a2ba4ed9" /><Relationship Type="http://schemas.openxmlformats.org/officeDocument/2006/relationships/slide" Target="/ppt/slides/slide7.xml" Id="R102ea70ef97c4e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935d7e497f4c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11207002c4fbc" /><Relationship Type="http://schemas.openxmlformats.org/officeDocument/2006/relationships/theme" Target="/ppt/slideMasters/theme/theme1.xml" Id="Ra83488083d4b4e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e11207002c4f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898c006574e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bae5d351444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d961724494d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0422391d643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1d77ffd0944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50fde6f1a4d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e789d789e43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SAANJE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SAANJE INVEST AS ble etablert [år] og holder til i Bjorbekk.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677 152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1 571 125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AANJESEN SIMEN GÅRDEN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Steinsoppfaret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4824 Bjorbekk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929 640 594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