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978a9a746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454453f514059"/>
  </p:sldMasterIdLst>
  <p:sldIdLst>
    <p:sldId xmlns:r="http://schemas.openxmlformats.org/officeDocument/2006/relationships" id="256" r:id="R5c356d2b27ac48e5"/>
    <p:sldId xmlns:r="http://schemas.openxmlformats.org/officeDocument/2006/relationships" id="257" r:id="Rcedd783732f74199"/>
    <p:sldId xmlns:r="http://schemas.openxmlformats.org/officeDocument/2006/relationships" id="258" r:id="Rbaa353cd9131417a"/>
    <p:sldId xmlns:r="http://schemas.openxmlformats.org/officeDocument/2006/relationships" id="259" r:id="Rcd0ff6a261f44c8c"/>
    <p:sldId xmlns:r="http://schemas.openxmlformats.org/officeDocument/2006/relationships" id="260" r:id="Rf672cc2458ea410b"/>
    <p:sldId xmlns:r="http://schemas.openxmlformats.org/officeDocument/2006/relationships" id="261" r:id="R3422ee05c1ca434f"/>
    <p:sldId xmlns:r="http://schemas.openxmlformats.org/officeDocument/2006/relationships" id="262" r:id="R1541e74d1532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454453f514059" /><Relationship Type="http://schemas.openxmlformats.org/officeDocument/2006/relationships/slide" Target="/ppt/slides/slide1.xml" Id="R5c356d2b27ac48e5" /><Relationship Type="http://schemas.openxmlformats.org/officeDocument/2006/relationships/slide" Target="/ppt/slides/slide2.xml" Id="Rcedd783732f74199" /><Relationship Type="http://schemas.openxmlformats.org/officeDocument/2006/relationships/slide" Target="/ppt/slides/slide3.xml" Id="Rbaa353cd9131417a" /><Relationship Type="http://schemas.openxmlformats.org/officeDocument/2006/relationships/slide" Target="/ppt/slides/slide4.xml" Id="Rcd0ff6a261f44c8c" /><Relationship Type="http://schemas.openxmlformats.org/officeDocument/2006/relationships/slide" Target="/ppt/slides/slide5.xml" Id="Rf672cc2458ea410b" /><Relationship Type="http://schemas.openxmlformats.org/officeDocument/2006/relationships/slide" Target="/ppt/slides/slide6.xml" Id="R3422ee05c1ca434f" /><Relationship Type="http://schemas.openxmlformats.org/officeDocument/2006/relationships/slide" Target="/ppt/slides/slide7.xml" Id="R1541e74d1532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1a3fda81b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2b10ac4224f9f" /><Relationship Type="http://schemas.openxmlformats.org/officeDocument/2006/relationships/theme" Target="/ppt/slideMasters/theme/theme1.xml" Id="Rcd4b030460c5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2b10ac422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89b18737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87847cc0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ba7b2591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2c6db8ee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7e7f05ab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ef62910c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662253cb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115 393 533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228 974 005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229 277 769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INGJERD OLAISEN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PETER-ARNE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Søvikveien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