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980e22b4114b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f9276988b84bd2"/>
  </p:sldMasterIdLst>
  <p:sldIdLst>
    <p:sldId xmlns:r="http://schemas.openxmlformats.org/officeDocument/2006/relationships" id="256" r:id="R7c992d8f01404ac6"/>
    <p:sldId xmlns:r="http://schemas.openxmlformats.org/officeDocument/2006/relationships" id="257" r:id="R297428dd65694cdd"/>
    <p:sldId xmlns:r="http://schemas.openxmlformats.org/officeDocument/2006/relationships" id="258" r:id="R11e3106552054a45"/>
    <p:sldId xmlns:r="http://schemas.openxmlformats.org/officeDocument/2006/relationships" id="259" r:id="R1004702afba44400"/>
    <p:sldId xmlns:r="http://schemas.openxmlformats.org/officeDocument/2006/relationships" id="260" r:id="R5b4ebe53246f4f8a"/>
    <p:sldId xmlns:r="http://schemas.openxmlformats.org/officeDocument/2006/relationships" id="261" r:id="R05107adec620420d"/>
    <p:sldId xmlns:r="http://schemas.openxmlformats.org/officeDocument/2006/relationships" id="262" r:id="R8d134b05c6dc4a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9276988b84bd2" /><Relationship Type="http://schemas.openxmlformats.org/officeDocument/2006/relationships/slide" Target="/ppt/slides/slide1.xml" Id="R7c992d8f01404ac6" /><Relationship Type="http://schemas.openxmlformats.org/officeDocument/2006/relationships/slide" Target="/ppt/slides/slide2.xml" Id="R297428dd65694cdd" /><Relationship Type="http://schemas.openxmlformats.org/officeDocument/2006/relationships/slide" Target="/ppt/slides/slide3.xml" Id="R11e3106552054a45" /><Relationship Type="http://schemas.openxmlformats.org/officeDocument/2006/relationships/slide" Target="/ppt/slides/slide4.xml" Id="R1004702afba44400" /><Relationship Type="http://schemas.openxmlformats.org/officeDocument/2006/relationships/slide" Target="/ppt/slides/slide5.xml" Id="R5b4ebe53246f4f8a" /><Relationship Type="http://schemas.openxmlformats.org/officeDocument/2006/relationships/slide" Target="/ppt/slides/slide6.xml" Id="R05107adec620420d" /><Relationship Type="http://schemas.openxmlformats.org/officeDocument/2006/relationships/slide" Target="/ppt/slides/slide7.xml" Id="R8d134b05c6dc4a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2022abdddf4c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58e1a2f414bd2" /><Relationship Type="http://schemas.openxmlformats.org/officeDocument/2006/relationships/theme" Target="/ppt/slideMasters/theme/theme1.xml" Id="R2e6c3753a9054c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958e1a2f414b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2e268fa7948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8887853f141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a36b667154c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b00c2a0fe48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f671bcfba4e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3baa1d1534d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53885b47a44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GRIMHILD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GRIMHILD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92 100 775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218 700 687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223 896 149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TORGRIM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929 641 345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