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ecd168119645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ac433488a34c0e"/>
  </p:sldMasterIdLst>
  <p:sldIdLst>
    <p:sldId xmlns:r="http://schemas.openxmlformats.org/officeDocument/2006/relationships" id="256" r:id="R2f3856448c2f4d7e"/>
    <p:sldId xmlns:r="http://schemas.openxmlformats.org/officeDocument/2006/relationships" id="257" r:id="R53ffbd31a6514a60"/>
    <p:sldId xmlns:r="http://schemas.openxmlformats.org/officeDocument/2006/relationships" id="258" r:id="R764f704062e7496e"/>
    <p:sldId xmlns:r="http://schemas.openxmlformats.org/officeDocument/2006/relationships" id="259" r:id="R69492cbfb06c4e09"/>
    <p:sldId xmlns:r="http://schemas.openxmlformats.org/officeDocument/2006/relationships" id="260" r:id="Rc5f01a56b1be426a"/>
    <p:sldId xmlns:r="http://schemas.openxmlformats.org/officeDocument/2006/relationships" id="261" r:id="R9604a707aee54676"/>
    <p:sldId xmlns:r="http://schemas.openxmlformats.org/officeDocument/2006/relationships" id="262" r:id="R53d97201172143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c433488a34c0e" /><Relationship Type="http://schemas.openxmlformats.org/officeDocument/2006/relationships/slide" Target="/ppt/slides/slide1.xml" Id="R2f3856448c2f4d7e" /><Relationship Type="http://schemas.openxmlformats.org/officeDocument/2006/relationships/slide" Target="/ppt/slides/slide2.xml" Id="R53ffbd31a6514a60" /><Relationship Type="http://schemas.openxmlformats.org/officeDocument/2006/relationships/slide" Target="/ppt/slides/slide3.xml" Id="R764f704062e7496e" /><Relationship Type="http://schemas.openxmlformats.org/officeDocument/2006/relationships/slide" Target="/ppt/slides/slide4.xml" Id="R69492cbfb06c4e09" /><Relationship Type="http://schemas.openxmlformats.org/officeDocument/2006/relationships/slide" Target="/ppt/slides/slide5.xml" Id="Rc5f01a56b1be426a" /><Relationship Type="http://schemas.openxmlformats.org/officeDocument/2006/relationships/slide" Target="/ppt/slides/slide6.xml" Id="R9604a707aee54676" /><Relationship Type="http://schemas.openxmlformats.org/officeDocument/2006/relationships/slide" Target="/ppt/slides/slide7.xml" Id="R53d97201172143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b51b6147e49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2388c1a594e20" /><Relationship Type="http://schemas.openxmlformats.org/officeDocument/2006/relationships/theme" Target="/ppt/slideMasters/theme/theme1.xml" Id="Rd597f6efa41641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92388c1a594e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e76de4c5141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8d4709f2444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35c6f370c4a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af413ddba4d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ceb7e7fe642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2eb80501747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efb4b6a7144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IDVI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669 302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669 302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VIKSE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171B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idavikse@gmail.com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929 652 916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IDVI AS</a:t>
            </a:r>
          </a:p>
        </p:txBody>
      </p:sp>
    </p:spTree>
  </p:cSld>
  <p:clrMapOvr>
    <a:masterClrMapping xmlns:a="http://schemas.openxmlformats.org/drawingml/2006/main"/>
  </p:clrMapOvr>
</p:sld>
</file>