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337019592f43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541e557347483b"/>
  </p:sldMasterIdLst>
  <p:sldIdLst>
    <p:sldId xmlns:r="http://schemas.openxmlformats.org/officeDocument/2006/relationships" id="256" r:id="Rde5137091f284ab1"/>
    <p:sldId xmlns:r="http://schemas.openxmlformats.org/officeDocument/2006/relationships" id="257" r:id="Rd91e47342fa84cbe"/>
    <p:sldId xmlns:r="http://schemas.openxmlformats.org/officeDocument/2006/relationships" id="258" r:id="Rf2c21928be874eb3"/>
    <p:sldId xmlns:r="http://schemas.openxmlformats.org/officeDocument/2006/relationships" id="259" r:id="R8cb0efb814cf43bc"/>
    <p:sldId xmlns:r="http://schemas.openxmlformats.org/officeDocument/2006/relationships" id="260" r:id="Rf2ab72b417cb4dba"/>
    <p:sldId xmlns:r="http://schemas.openxmlformats.org/officeDocument/2006/relationships" id="261" r:id="R9ed277e579c14abc"/>
    <p:sldId xmlns:r="http://schemas.openxmlformats.org/officeDocument/2006/relationships" id="262" r:id="R062eb6cdfa9748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541e557347483b" /><Relationship Type="http://schemas.openxmlformats.org/officeDocument/2006/relationships/slide" Target="/ppt/slides/slide1.xml" Id="Rde5137091f284ab1" /><Relationship Type="http://schemas.openxmlformats.org/officeDocument/2006/relationships/slide" Target="/ppt/slides/slide2.xml" Id="Rd91e47342fa84cbe" /><Relationship Type="http://schemas.openxmlformats.org/officeDocument/2006/relationships/slide" Target="/ppt/slides/slide3.xml" Id="Rf2c21928be874eb3" /><Relationship Type="http://schemas.openxmlformats.org/officeDocument/2006/relationships/slide" Target="/ppt/slides/slide4.xml" Id="R8cb0efb814cf43bc" /><Relationship Type="http://schemas.openxmlformats.org/officeDocument/2006/relationships/slide" Target="/ppt/slides/slide5.xml" Id="Rf2ab72b417cb4dba" /><Relationship Type="http://schemas.openxmlformats.org/officeDocument/2006/relationships/slide" Target="/ppt/slides/slide6.xml" Id="R9ed277e579c14abc" /><Relationship Type="http://schemas.openxmlformats.org/officeDocument/2006/relationships/slide" Target="/ppt/slides/slide7.xml" Id="R062eb6cdfa9748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5bfa54cd2044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2f5dfcf63443b" /><Relationship Type="http://schemas.openxmlformats.org/officeDocument/2006/relationships/theme" Target="/ppt/slideMasters/theme/theme1.xml" Id="R6d3362fdf0f24b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22f5dfcf6344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5d7a66d314d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f840c3e1f4f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89c99149a45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0cecec7ba4a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bbf2f97d34a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05fca1a8144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d1d2489b943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UDNESETH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UDNESETH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UDNESETH TRANSPORT AS ble etablert [år] og holder til i Åsnes Finnskog.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UDNESETH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UDNESETH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UDNESETH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8 722 442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411 463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321 180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3 836 493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5 135 995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UDNESETH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OLAV UDNESETH  –  41,7 %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MARIE HUSEBÆK UDNESETH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SVERRE UDNESETH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UDNESETH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UDNESETH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2283 Åsnes Finnskog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929 665 244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UDNESETH TRANSPORT AS</a:t>
            </a:r>
          </a:p>
        </p:txBody>
      </p:sp>
    </p:spTree>
  </p:cSld>
  <p:clrMapOvr>
    <a:masterClrMapping xmlns:a="http://schemas.openxmlformats.org/drawingml/2006/main"/>
  </p:clrMapOvr>
</p:sld>
</file>