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97f7f3faee40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37b966889643ff"/>
  </p:sldMasterIdLst>
  <p:sldIdLst>
    <p:sldId xmlns:r="http://schemas.openxmlformats.org/officeDocument/2006/relationships" id="256" r:id="Rf82136cc483d4e32"/>
    <p:sldId xmlns:r="http://schemas.openxmlformats.org/officeDocument/2006/relationships" id="257" r:id="Rc4ca63578591437d"/>
    <p:sldId xmlns:r="http://schemas.openxmlformats.org/officeDocument/2006/relationships" id="258" r:id="Rb9af765cad0d4be5"/>
    <p:sldId xmlns:r="http://schemas.openxmlformats.org/officeDocument/2006/relationships" id="259" r:id="R7a91659137884e40"/>
    <p:sldId xmlns:r="http://schemas.openxmlformats.org/officeDocument/2006/relationships" id="260" r:id="R22391e397ac24eff"/>
    <p:sldId xmlns:r="http://schemas.openxmlformats.org/officeDocument/2006/relationships" id="261" r:id="Rf2c42ce7cf9346fb"/>
    <p:sldId xmlns:r="http://schemas.openxmlformats.org/officeDocument/2006/relationships" id="262" r:id="Rdd08a75d61344a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7b966889643ff" /><Relationship Type="http://schemas.openxmlformats.org/officeDocument/2006/relationships/slide" Target="/ppt/slides/slide1.xml" Id="Rf82136cc483d4e32" /><Relationship Type="http://schemas.openxmlformats.org/officeDocument/2006/relationships/slide" Target="/ppt/slides/slide2.xml" Id="Rc4ca63578591437d" /><Relationship Type="http://schemas.openxmlformats.org/officeDocument/2006/relationships/slide" Target="/ppt/slides/slide3.xml" Id="Rb9af765cad0d4be5" /><Relationship Type="http://schemas.openxmlformats.org/officeDocument/2006/relationships/slide" Target="/ppt/slides/slide4.xml" Id="R7a91659137884e40" /><Relationship Type="http://schemas.openxmlformats.org/officeDocument/2006/relationships/slide" Target="/ppt/slides/slide5.xml" Id="R22391e397ac24eff" /><Relationship Type="http://schemas.openxmlformats.org/officeDocument/2006/relationships/slide" Target="/ppt/slides/slide6.xml" Id="Rf2c42ce7cf9346fb" /><Relationship Type="http://schemas.openxmlformats.org/officeDocument/2006/relationships/slide" Target="/ppt/slides/slide7.xml" Id="Rdd08a75d61344a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5b8639bd647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b71324db14be8" /><Relationship Type="http://schemas.openxmlformats.org/officeDocument/2006/relationships/theme" Target="/ppt/slideMasters/theme/theme1.xml" Id="Rcd3786832d2340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eb71324db14b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5483e5b7d4e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6fcdafd814d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f0428d26e46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c71b89bf94e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a6e1353d14c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18ddb260d4d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397dfccd94e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PRODUKTUTVIKLING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PRODUKTUTVIKLING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PRODUKTUTVIKLING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PRODUKTUTVIKLING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PRODUKTUTVIKLING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PRODUKTUTVIKLING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7 392 651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22 144 803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29 630 682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PRODUKTUTVIKLING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PRODUKT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PRODUKTUTVIKLING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50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929 698 045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PRODUKTUTVIKLING AS</a:t>
            </a:r>
          </a:p>
        </p:txBody>
      </p:sp>
    </p:spTree>
  </p:cSld>
  <p:clrMapOvr>
    <a:masterClrMapping xmlns:a="http://schemas.openxmlformats.org/drawingml/2006/main"/>
  </p:clrMapOvr>
</p:sld>
</file>