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0e6e142b8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a1ca86c1f4fb6"/>
  </p:sldMasterIdLst>
  <p:sldIdLst>
    <p:sldId xmlns:r="http://schemas.openxmlformats.org/officeDocument/2006/relationships" id="256" r:id="R6f6c9a7367d1442b"/>
    <p:sldId xmlns:r="http://schemas.openxmlformats.org/officeDocument/2006/relationships" id="257" r:id="Rb367fc754ed64813"/>
    <p:sldId xmlns:r="http://schemas.openxmlformats.org/officeDocument/2006/relationships" id="258" r:id="Ref11d0950f7142c8"/>
    <p:sldId xmlns:r="http://schemas.openxmlformats.org/officeDocument/2006/relationships" id="259" r:id="R9f22b4fd89fb4f28"/>
    <p:sldId xmlns:r="http://schemas.openxmlformats.org/officeDocument/2006/relationships" id="260" r:id="R208b4cc855314643"/>
    <p:sldId xmlns:r="http://schemas.openxmlformats.org/officeDocument/2006/relationships" id="261" r:id="R38a026f4d3114ce5"/>
    <p:sldId xmlns:r="http://schemas.openxmlformats.org/officeDocument/2006/relationships" id="262" r:id="Rad4e787503424d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a1ca86c1f4fb6" /><Relationship Type="http://schemas.openxmlformats.org/officeDocument/2006/relationships/slide" Target="/ppt/slides/slide1.xml" Id="R6f6c9a7367d1442b" /><Relationship Type="http://schemas.openxmlformats.org/officeDocument/2006/relationships/slide" Target="/ppt/slides/slide2.xml" Id="Rb367fc754ed64813" /><Relationship Type="http://schemas.openxmlformats.org/officeDocument/2006/relationships/slide" Target="/ppt/slides/slide3.xml" Id="Ref11d0950f7142c8" /><Relationship Type="http://schemas.openxmlformats.org/officeDocument/2006/relationships/slide" Target="/ppt/slides/slide4.xml" Id="R9f22b4fd89fb4f28" /><Relationship Type="http://schemas.openxmlformats.org/officeDocument/2006/relationships/slide" Target="/ppt/slides/slide5.xml" Id="R208b4cc855314643" /><Relationship Type="http://schemas.openxmlformats.org/officeDocument/2006/relationships/slide" Target="/ppt/slides/slide6.xml" Id="R38a026f4d3114ce5" /><Relationship Type="http://schemas.openxmlformats.org/officeDocument/2006/relationships/slide" Target="/ppt/slides/slide7.xml" Id="Rad4e787503424d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d768cfca446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a476f871e47fc" /><Relationship Type="http://schemas.openxmlformats.org/officeDocument/2006/relationships/theme" Target="/ppt/slideMasters/theme/theme1.xml" Id="Re20d7fe3914048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ba476f871e47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83dea892c4d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6a2abc282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0be0a6890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f31688789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0e38692a141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915092dc847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e48355fd542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PROSJEKTUTVIKLING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7 415 019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14 950 993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22 362 378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PROSJEKT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929 698 967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PROSJEKTUTVIKLING AS</a:t>
            </a:r>
          </a:p>
        </p:txBody>
      </p:sp>
    </p:spTree>
  </p:cSld>
  <p:clrMapOvr>
    <a:masterClrMapping xmlns:a="http://schemas.openxmlformats.org/drawingml/2006/main"/>
  </p:clrMapOvr>
</p:sld>
</file>