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b00e52ab684d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9df0c5298940d6"/>
  </p:sldMasterIdLst>
  <p:sldIdLst>
    <p:sldId xmlns:r="http://schemas.openxmlformats.org/officeDocument/2006/relationships" id="256" r:id="Rfbb342f3944749f4"/>
    <p:sldId xmlns:r="http://schemas.openxmlformats.org/officeDocument/2006/relationships" id="257" r:id="R869372f62b274456"/>
    <p:sldId xmlns:r="http://schemas.openxmlformats.org/officeDocument/2006/relationships" id="258" r:id="R6522c883870946a4"/>
    <p:sldId xmlns:r="http://schemas.openxmlformats.org/officeDocument/2006/relationships" id="259" r:id="R96b0a57594f3433f"/>
    <p:sldId xmlns:r="http://schemas.openxmlformats.org/officeDocument/2006/relationships" id="260" r:id="Rb6b258e494174dc6"/>
    <p:sldId xmlns:r="http://schemas.openxmlformats.org/officeDocument/2006/relationships" id="261" r:id="Rbfdb92b0c88b4460"/>
    <p:sldId xmlns:r="http://schemas.openxmlformats.org/officeDocument/2006/relationships" id="262" r:id="Rac602a7d60ae4d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9df0c5298940d6" /><Relationship Type="http://schemas.openxmlformats.org/officeDocument/2006/relationships/slide" Target="/ppt/slides/slide1.xml" Id="Rfbb342f3944749f4" /><Relationship Type="http://schemas.openxmlformats.org/officeDocument/2006/relationships/slide" Target="/ppt/slides/slide2.xml" Id="R869372f62b274456" /><Relationship Type="http://schemas.openxmlformats.org/officeDocument/2006/relationships/slide" Target="/ppt/slides/slide3.xml" Id="R6522c883870946a4" /><Relationship Type="http://schemas.openxmlformats.org/officeDocument/2006/relationships/slide" Target="/ppt/slides/slide4.xml" Id="R96b0a57594f3433f" /><Relationship Type="http://schemas.openxmlformats.org/officeDocument/2006/relationships/slide" Target="/ppt/slides/slide5.xml" Id="Rb6b258e494174dc6" /><Relationship Type="http://schemas.openxmlformats.org/officeDocument/2006/relationships/slide" Target="/ppt/slides/slide6.xml" Id="Rbfdb92b0c88b4460" /><Relationship Type="http://schemas.openxmlformats.org/officeDocument/2006/relationships/slide" Target="/ppt/slides/slide7.xml" Id="Rac602a7d60ae4d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533165504048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22a57733d4477" /><Relationship Type="http://schemas.openxmlformats.org/officeDocument/2006/relationships/theme" Target="/ppt/slideMasters/theme/theme1.xml" Id="R6ed1fe3040a64e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822a57733d44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8bc78862344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c527580a945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a444e3f2841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acac8270048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86af490274f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48542274f4e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923d53e1e40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PLUTUS-ARETE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PLUTUS-ARETE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PLUTUS-ARETE AS ble etablert [år] og holder til i Skjeberg.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PLUTUS-ARETE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PLUTUS-ARETE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PLUTUS-ARETE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101 026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171 411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171 411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PLUTUS-ARETE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PATRIK SJØDAHL BEKKERUD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PLUTUS-ARETE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Grimstadbakken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1746 Skjeberg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929 736 737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PLUTUS-ARETE AS</a:t>
            </a:r>
          </a:p>
        </p:txBody>
      </p:sp>
    </p:spTree>
  </p:cSld>
  <p:clrMapOvr>
    <a:masterClrMapping xmlns:a="http://schemas.openxmlformats.org/drawingml/2006/main"/>
  </p:clrMapOvr>
</p:sld>
</file>