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d92e7ac82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7f2357919472e"/>
  </p:sldMasterIdLst>
  <p:sldIdLst>
    <p:sldId xmlns:r="http://schemas.openxmlformats.org/officeDocument/2006/relationships" id="256" r:id="Rc23392551d024043"/>
    <p:sldId xmlns:r="http://schemas.openxmlformats.org/officeDocument/2006/relationships" id="257" r:id="Ra27d5b9980bc4d6a"/>
    <p:sldId xmlns:r="http://schemas.openxmlformats.org/officeDocument/2006/relationships" id="258" r:id="Rf518b9d7c5ec4413"/>
    <p:sldId xmlns:r="http://schemas.openxmlformats.org/officeDocument/2006/relationships" id="259" r:id="R40d45119a8694501"/>
    <p:sldId xmlns:r="http://schemas.openxmlformats.org/officeDocument/2006/relationships" id="260" r:id="Rcaafa62ddf6f4c4a"/>
    <p:sldId xmlns:r="http://schemas.openxmlformats.org/officeDocument/2006/relationships" id="261" r:id="R36abef68ea0a4398"/>
    <p:sldId xmlns:r="http://schemas.openxmlformats.org/officeDocument/2006/relationships" id="262" r:id="Rfdbf5f146d9d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7f2357919472e" /><Relationship Type="http://schemas.openxmlformats.org/officeDocument/2006/relationships/slide" Target="/ppt/slides/slide1.xml" Id="Rc23392551d024043" /><Relationship Type="http://schemas.openxmlformats.org/officeDocument/2006/relationships/slide" Target="/ppt/slides/slide2.xml" Id="Ra27d5b9980bc4d6a" /><Relationship Type="http://schemas.openxmlformats.org/officeDocument/2006/relationships/slide" Target="/ppt/slides/slide3.xml" Id="Rf518b9d7c5ec4413" /><Relationship Type="http://schemas.openxmlformats.org/officeDocument/2006/relationships/slide" Target="/ppt/slides/slide4.xml" Id="R40d45119a8694501" /><Relationship Type="http://schemas.openxmlformats.org/officeDocument/2006/relationships/slide" Target="/ppt/slides/slide5.xml" Id="Rcaafa62ddf6f4c4a" /><Relationship Type="http://schemas.openxmlformats.org/officeDocument/2006/relationships/slide" Target="/ppt/slides/slide6.xml" Id="R36abef68ea0a4398" /><Relationship Type="http://schemas.openxmlformats.org/officeDocument/2006/relationships/slide" Target="/ppt/slides/slide7.xml" Id="Rfdbf5f146d9d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05cd3f4f1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50b767884a5b" /><Relationship Type="http://schemas.openxmlformats.org/officeDocument/2006/relationships/theme" Target="/ppt/slideMasters/theme/theme1.xml" Id="Re5661382c199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d50b76788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bd5c26ab5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113795226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510d8a1f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5655cab7d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2dd850ce14d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cb30493e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7ebe07028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KYNNINGSRUD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