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f849b80ac140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280dcb35d44f85"/>
  </p:sldMasterIdLst>
  <p:sldIdLst>
    <p:sldId xmlns:r="http://schemas.openxmlformats.org/officeDocument/2006/relationships" id="256" r:id="R0ccf2dff0e864083"/>
    <p:sldId xmlns:r="http://schemas.openxmlformats.org/officeDocument/2006/relationships" id="257" r:id="R8c7638397e4a40ac"/>
    <p:sldId xmlns:r="http://schemas.openxmlformats.org/officeDocument/2006/relationships" id="258" r:id="Rde38a5da67a04c7f"/>
    <p:sldId xmlns:r="http://schemas.openxmlformats.org/officeDocument/2006/relationships" id="259" r:id="Rafa596a573684b5d"/>
    <p:sldId xmlns:r="http://schemas.openxmlformats.org/officeDocument/2006/relationships" id="260" r:id="Red67f7e2f7834d58"/>
    <p:sldId xmlns:r="http://schemas.openxmlformats.org/officeDocument/2006/relationships" id="261" r:id="Rbdc3b917f24f4ce9"/>
    <p:sldId xmlns:r="http://schemas.openxmlformats.org/officeDocument/2006/relationships" id="262" r:id="R1d8ac007000242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80dcb35d44f85" /><Relationship Type="http://schemas.openxmlformats.org/officeDocument/2006/relationships/slide" Target="/ppt/slides/slide1.xml" Id="R0ccf2dff0e864083" /><Relationship Type="http://schemas.openxmlformats.org/officeDocument/2006/relationships/slide" Target="/ppt/slides/slide2.xml" Id="R8c7638397e4a40ac" /><Relationship Type="http://schemas.openxmlformats.org/officeDocument/2006/relationships/slide" Target="/ppt/slides/slide3.xml" Id="Rde38a5da67a04c7f" /><Relationship Type="http://schemas.openxmlformats.org/officeDocument/2006/relationships/slide" Target="/ppt/slides/slide4.xml" Id="Rafa596a573684b5d" /><Relationship Type="http://schemas.openxmlformats.org/officeDocument/2006/relationships/slide" Target="/ppt/slides/slide5.xml" Id="Red67f7e2f7834d58" /><Relationship Type="http://schemas.openxmlformats.org/officeDocument/2006/relationships/slide" Target="/ppt/slides/slide6.xml" Id="Rbdc3b917f24f4ce9" /><Relationship Type="http://schemas.openxmlformats.org/officeDocument/2006/relationships/slide" Target="/ppt/slides/slide7.xml" Id="R1d8ac007000242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64ab8883a042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8eec72c134562" /><Relationship Type="http://schemas.openxmlformats.org/officeDocument/2006/relationships/theme" Target="/ppt/slideMasters/theme/theme1.xml" Id="Reef3c64ecc4f42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a8eec72c1345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f4735e94f42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e5d6ed58e44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25f4c754749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e9cc6437448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b61772bef45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703fea65444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ccfeab22a4b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MABRO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MABRO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753 600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−729 945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738 335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45 988 288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77 893 549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MABRO SIMENSEN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MABRO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MABRO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Storgate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32833865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929 797 566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MABRO AS</a:t>
            </a:r>
          </a:p>
        </p:txBody>
      </p:sp>
    </p:spTree>
  </p:cSld>
  <p:clrMapOvr>
    <a:masterClrMapping xmlns:a="http://schemas.openxmlformats.org/drawingml/2006/main"/>
  </p:clrMapOvr>
</p:sld>
</file>