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43e857f82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4dbf78fe464778"/>
  </p:sldMasterIdLst>
  <p:sldIdLst>
    <p:sldId xmlns:r="http://schemas.openxmlformats.org/officeDocument/2006/relationships" id="256" r:id="R9dbd7ab8d4824660"/>
    <p:sldId xmlns:r="http://schemas.openxmlformats.org/officeDocument/2006/relationships" id="257" r:id="R969237eb67c341ec"/>
    <p:sldId xmlns:r="http://schemas.openxmlformats.org/officeDocument/2006/relationships" id="258" r:id="R8bc6de43e4e349f5"/>
    <p:sldId xmlns:r="http://schemas.openxmlformats.org/officeDocument/2006/relationships" id="259" r:id="R8df41f2c4d784dc8"/>
    <p:sldId xmlns:r="http://schemas.openxmlformats.org/officeDocument/2006/relationships" id="260" r:id="R9c1306c58de6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dbf78fe464778" /><Relationship Type="http://schemas.openxmlformats.org/officeDocument/2006/relationships/slide" Target="/ppt/slides/slide1.xml" Id="R9dbd7ab8d4824660" /><Relationship Type="http://schemas.openxmlformats.org/officeDocument/2006/relationships/slide" Target="/ppt/slides/slide2.xml" Id="R969237eb67c341ec" /><Relationship Type="http://schemas.openxmlformats.org/officeDocument/2006/relationships/slide" Target="/ppt/slides/slide3.xml" Id="R8bc6de43e4e349f5" /><Relationship Type="http://schemas.openxmlformats.org/officeDocument/2006/relationships/slide" Target="/ppt/slides/slide4.xml" Id="R8df41f2c4d784dc8" /><Relationship Type="http://schemas.openxmlformats.org/officeDocument/2006/relationships/slide" Target="/ppt/slides/slide5.xml" Id="R9c1306c58de6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d2c5fc0a647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ca920bbbe4854" /><Relationship Type="http://schemas.openxmlformats.org/officeDocument/2006/relationships/theme" Target="/ppt/slideMasters/theme/theme1.xml" Id="R2a5e474bbc25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ca920bbbe48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9fa516071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8d327c192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d5fc0c43d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a4ebb889b41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c0933238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VESTFOLD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VESTFOLD FYLKESKOMMUNE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929 882 385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FYLKESKOMMUNE</a:t>
            </a:r>
          </a:p>
        </p:txBody>
      </p:sp>
    </p:spTree>
  </p:cSld>
  <p:clrMapOvr>
    <a:masterClrMapping xmlns:a="http://schemas.openxmlformats.org/drawingml/2006/main"/>
  </p:clrMapOvr>
</p:sld>
</file>