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942eb1ecc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b521db16344be"/>
  </p:sldMasterIdLst>
  <p:sldIdLst>
    <p:sldId xmlns:r="http://schemas.openxmlformats.org/officeDocument/2006/relationships" id="256" r:id="Rea4e7917cd6c4380"/>
    <p:sldId xmlns:r="http://schemas.openxmlformats.org/officeDocument/2006/relationships" id="257" r:id="R2eabcab717d14bc8"/>
    <p:sldId xmlns:r="http://schemas.openxmlformats.org/officeDocument/2006/relationships" id="258" r:id="Rb4c0172510494356"/>
    <p:sldId xmlns:r="http://schemas.openxmlformats.org/officeDocument/2006/relationships" id="259" r:id="R1d7de844db32445d"/>
    <p:sldId xmlns:r="http://schemas.openxmlformats.org/officeDocument/2006/relationships" id="260" r:id="Rd8d507840a95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b521db16344be" /><Relationship Type="http://schemas.openxmlformats.org/officeDocument/2006/relationships/slide" Target="/ppt/slides/slide1.xml" Id="Rea4e7917cd6c4380" /><Relationship Type="http://schemas.openxmlformats.org/officeDocument/2006/relationships/slide" Target="/ppt/slides/slide2.xml" Id="R2eabcab717d14bc8" /><Relationship Type="http://schemas.openxmlformats.org/officeDocument/2006/relationships/slide" Target="/ppt/slides/slide3.xml" Id="Rb4c0172510494356" /><Relationship Type="http://schemas.openxmlformats.org/officeDocument/2006/relationships/slide" Target="/ppt/slides/slide4.xml" Id="R1d7de844db32445d" /><Relationship Type="http://schemas.openxmlformats.org/officeDocument/2006/relationships/slide" Target="/ppt/slides/slide5.xml" Id="Rd8d507840a95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1f76328a3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1b1f29e00417a" /><Relationship Type="http://schemas.openxmlformats.org/officeDocument/2006/relationships/theme" Target="/ppt/slideMasters/theme/theme1.xml" Id="R73c2b9794db8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1b1f29e00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2347c8037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8e72fa92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6bdbd718f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2e90c1d17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6a6bdaf35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FYLKESKOMMUNE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929 882 989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FYLKESKOMMUNE</a:t>
            </a:r>
          </a:p>
        </p:txBody>
      </p:sp>
    </p:spTree>
  </p:cSld>
  <p:clrMapOvr>
    <a:masterClrMapping xmlns:a="http://schemas.openxmlformats.org/drawingml/2006/main"/>
  </p:clrMapOvr>
</p:sld>
</file>