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7c62bd66c646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9127b5649f4778"/>
  </p:sldMasterIdLst>
  <p:sldIdLst>
    <p:sldId xmlns:r="http://schemas.openxmlformats.org/officeDocument/2006/relationships" id="256" r:id="R76985e7708d74862"/>
    <p:sldId xmlns:r="http://schemas.openxmlformats.org/officeDocument/2006/relationships" id="257" r:id="R1ba157c499a24f06"/>
    <p:sldId xmlns:r="http://schemas.openxmlformats.org/officeDocument/2006/relationships" id="258" r:id="R24572fc218534f5c"/>
    <p:sldId xmlns:r="http://schemas.openxmlformats.org/officeDocument/2006/relationships" id="259" r:id="Rbc26e86dc6ad430d"/>
    <p:sldId xmlns:r="http://schemas.openxmlformats.org/officeDocument/2006/relationships" id="260" r:id="R295493d057ec43a4"/>
    <p:sldId xmlns:r="http://schemas.openxmlformats.org/officeDocument/2006/relationships" id="261" r:id="Ra0c627a6242d45b4"/>
    <p:sldId xmlns:r="http://schemas.openxmlformats.org/officeDocument/2006/relationships" id="262" r:id="R31779456ca104d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127b5649f4778" /><Relationship Type="http://schemas.openxmlformats.org/officeDocument/2006/relationships/slide" Target="/ppt/slides/slide1.xml" Id="R76985e7708d74862" /><Relationship Type="http://schemas.openxmlformats.org/officeDocument/2006/relationships/slide" Target="/ppt/slides/slide2.xml" Id="R1ba157c499a24f06" /><Relationship Type="http://schemas.openxmlformats.org/officeDocument/2006/relationships/slide" Target="/ppt/slides/slide3.xml" Id="R24572fc218534f5c" /><Relationship Type="http://schemas.openxmlformats.org/officeDocument/2006/relationships/slide" Target="/ppt/slides/slide4.xml" Id="Rbc26e86dc6ad430d" /><Relationship Type="http://schemas.openxmlformats.org/officeDocument/2006/relationships/slide" Target="/ppt/slides/slide5.xml" Id="R295493d057ec43a4" /><Relationship Type="http://schemas.openxmlformats.org/officeDocument/2006/relationships/slide" Target="/ppt/slides/slide6.xml" Id="Ra0c627a6242d45b4" /><Relationship Type="http://schemas.openxmlformats.org/officeDocument/2006/relationships/slide" Target="/ppt/slides/slide7.xml" Id="R31779456ca104d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cca320749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8dca2bcf847fe" /><Relationship Type="http://schemas.openxmlformats.org/officeDocument/2006/relationships/theme" Target="/ppt/slideMasters/theme/theme1.xml" Id="Rd4ca5bf113d24e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a8dca2bcf847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d5a443a7742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acb0a442a4d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0ca57411b45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fab6839fc4b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fc9765b854d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28ed96e1645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0678b5fc740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M.B.S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M.B.S HOLDING AS ble etablert [år] og holder til i Beitstad.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446 756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3 205 199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3 239 023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BENUM SAUGESTAD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Nerhåven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7730 Beitstad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929 912 934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M.B.S HOLDING AS</a:t>
            </a:r>
          </a:p>
        </p:txBody>
      </p:sp>
    </p:spTree>
  </p:cSld>
  <p:clrMapOvr>
    <a:masterClrMapping xmlns:a="http://schemas.openxmlformats.org/drawingml/2006/main"/>
  </p:clrMapOvr>
</p:sld>
</file>