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a1e780f04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91419b8e84c65"/>
  </p:sldMasterIdLst>
  <p:sldIdLst>
    <p:sldId xmlns:r="http://schemas.openxmlformats.org/officeDocument/2006/relationships" id="256" r:id="R41cb579b940c4786"/>
    <p:sldId xmlns:r="http://schemas.openxmlformats.org/officeDocument/2006/relationships" id="257" r:id="Ra1fb8223993d490f"/>
    <p:sldId xmlns:r="http://schemas.openxmlformats.org/officeDocument/2006/relationships" id="258" r:id="R734a73f828d64205"/>
    <p:sldId xmlns:r="http://schemas.openxmlformats.org/officeDocument/2006/relationships" id="259" r:id="R87fbd62938b04456"/>
    <p:sldId xmlns:r="http://schemas.openxmlformats.org/officeDocument/2006/relationships" id="260" r:id="R5aab48f26b6a4401"/>
    <p:sldId xmlns:r="http://schemas.openxmlformats.org/officeDocument/2006/relationships" id="261" r:id="Rc174cd52cd554d32"/>
    <p:sldId xmlns:r="http://schemas.openxmlformats.org/officeDocument/2006/relationships" id="262" r:id="Redfaebf604d4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91419b8e84c65" /><Relationship Type="http://schemas.openxmlformats.org/officeDocument/2006/relationships/slide" Target="/ppt/slides/slide1.xml" Id="R41cb579b940c4786" /><Relationship Type="http://schemas.openxmlformats.org/officeDocument/2006/relationships/slide" Target="/ppt/slides/slide2.xml" Id="Ra1fb8223993d490f" /><Relationship Type="http://schemas.openxmlformats.org/officeDocument/2006/relationships/slide" Target="/ppt/slides/slide3.xml" Id="R734a73f828d64205" /><Relationship Type="http://schemas.openxmlformats.org/officeDocument/2006/relationships/slide" Target="/ppt/slides/slide4.xml" Id="R87fbd62938b04456" /><Relationship Type="http://schemas.openxmlformats.org/officeDocument/2006/relationships/slide" Target="/ppt/slides/slide5.xml" Id="R5aab48f26b6a4401" /><Relationship Type="http://schemas.openxmlformats.org/officeDocument/2006/relationships/slide" Target="/ppt/slides/slide6.xml" Id="Rc174cd52cd554d32" /><Relationship Type="http://schemas.openxmlformats.org/officeDocument/2006/relationships/slide" Target="/ppt/slides/slide7.xml" Id="Redfaebf604d4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04efbdded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f649444e4e0c" /><Relationship Type="http://schemas.openxmlformats.org/officeDocument/2006/relationships/theme" Target="/ppt/slideMasters/theme/theme1.xml" Id="Rad55f5979731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0f649444e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c024646a9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a6cbc949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4cf87130c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11b53d508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156a6e1b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8c84408c2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ffa769a7d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KULERAMMA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KULERAMMA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5 809 627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2 942 153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M.B.S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Tømmermannsgata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929 917 766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KULERAMMA AS</a:t>
            </a:r>
          </a:p>
        </p:txBody>
      </p:sp>
    </p:spTree>
  </p:cSld>
  <p:clrMapOvr>
    <a:masterClrMapping xmlns:a="http://schemas.openxmlformats.org/drawingml/2006/main"/>
  </p:clrMapOvr>
</p:sld>
</file>