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34bff3ed3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c43d2ab024184"/>
  </p:sldMasterIdLst>
  <p:sldIdLst>
    <p:sldId xmlns:r="http://schemas.openxmlformats.org/officeDocument/2006/relationships" id="256" r:id="Rd2e34d343dee4014"/>
    <p:sldId xmlns:r="http://schemas.openxmlformats.org/officeDocument/2006/relationships" id="257" r:id="R109ce5ca562b4577"/>
    <p:sldId xmlns:r="http://schemas.openxmlformats.org/officeDocument/2006/relationships" id="258" r:id="Red9db5bdb93a4979"/>
    <p:sldId xmlns:r="http://schemas.openxmlformats.org/officeDocument/2006/relationships" id="259" r:id="Rd88e53b6c86a4efe"/>
    <p:sldId xmlns:r="http://schemas.openxmlformats.org/officeDocument/2006/relationships" id="260" r:id="R6ef07145cdef4294"/>
    <p:sldId xmlns:r="http://schemas.openxmlformats.org/officeDocument/2006/relationships" id="261" r:id="R37baa1ca4fde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c43d2ab024184" /><Relationship Type="http://schemas.openxmlformats.org/officeDocument/2006/relationships/slide" Target="/ppt/slides/slide1.xml" Id="Rd2e34d343dee4014" /><Relationship Type="http://schemas.openxmlformats.org/officeDocument/2006/relationships/slide" Target="/ppt/slides/slide2.xml" Id="R109ce5ca562b4577" /><Relationship Type="http://schemas.openxmlformats.org/officeDocument/2006/relationships/slide" Target="/ppt/slides/slide3.xml" Id="Red9db5bdb93a4979" /><Relationship Type="http://schemas.openxmlformats.org/officeDocument/2006/relationships/slide" Target="/ppt/slides/slide4.xml" Id="Rd88e53b6c86a4efe" /><Relationship Type="http://schemas.openxmlformats.org/officeDocument/2006/relationships/slide" Target="/ppt/slides/slide5.xml" Id="R6ef07145cdef4294" /><Relationship Type="http://schemas.openxmlformats.org/officeDocument/2006/relationships/slide" Target="/ppt/slides/slide6.xml" Id="R37baa1ca4fde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3cb48cc63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af7eda744a8d" /><Relationship Type="http://schemas.openxmlformats.org/officeDocument/2006/relationships/theme" Target="/ppt/slideMasters/theme/theme1.xml" Id="R20dec2f41647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9af7eda74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960434124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26e199159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068609311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ecf9b2797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a49554e00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ca45a538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HEIA HAUGE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Perstugutua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