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b62d0a7a1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bf89dcab34273"/>
  </p:sldMasterIdLst>
  <p:sldIdLst>
    <p:sldId xmlns:r="http://schemas.openxmlformats.org/officeDocument/2006/relationships" id="256" r:id="Rbf9c7cc25d524c91"/>
    <p:sldId xmlns:r="http://schemas.openxmlformats.org/officeDocument/2006/relationships" id="257" r:id="R2141325922534efc"/>
    <p:sldId xmlns:r="http://schemas.openxmlformats.org/officeDocument/2006/relationships" id="258" r:id="R33d4ef0ce67c48dc"/>
    <p:sldId xmlns:r="http://schemas.openxmlformats.org/officeDocument/2006/relationships" id="259" r:id="R4026c4f6a8ba4b0e"/>
    <p:sldId xmlns:r="http://schemas.openxmlformats.org/officeDocument/2006/relationships" id="260" r:id="R075e6d1d48174977"/>
    <p:sldId xmlns:r="http://schemas.openxmlformats.org/officeDocument/2006/relationships" id="261" r:id="R6f16f6b80fa248fa"/>
    <p:sldId xmlns:r="http://schemas.openxmlformats.org/officeDocument/2006/relationships" id="262" r:id="Rbe0f9fb6b8e3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bf89dcab34273" /><Relationship Type="http://schemas.openxmlformats.org/officeDocument/2006/relationships/slide" Target="/ppt/slides/slide1.xml" Id="Rbf9c7cc25d524c91" /><Relationship Type="http://schemas.openxmlformats.org/officeDocument/2006/relationships/slide" Target="/ppt/slides/slide2.xml" Id="R2141325922534efc" /><Relationship Type="http://schemas.openxmlformats.org/officeDocument/2006/relationships/slide" Target="/ppt/slides/slide3.xml" Id="R33d4ef0ce67c48dc" /><Relationship Type="http://schemas.openxmlformats.org/officeDocument/2006/relationships/slide" Target="/ppt/slides/slide4.xml" Id="R4026c4f6a8ba4b0e" /><Relationship Type="http://schemas.openxmlformats.org/officeDocument/2006/relationships/slide" Target="/ppt/slides/slide5.xml" Id="R075e6d1d48174977" /><Relationship Type="http://schemas.openxmlformats.org/officeDocument/2006/relationships/slide" Target="/ppt/slides/slide6.xml" Id="R6f16f6b80fa248fa" /><Relationship Type="http://schemas.openxmlformats.org/officeDocument/2006/relationships/slide" Target="/ppt/slides/slide7.xml" Id="Rbe0f9fb6b8e3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3fd705aa7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0e882bba4f1e" /><Relationship Type="http://schemas.openxmlformats.org/officeDocument/2006/relationships/theme" Target="/ppt/slideMasters/theme/theme1.xml" Id="Ra5ab5a91d650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f0e882bba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04dd4698a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01be7bc0c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92a325ffd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c4f12ea64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750beb79c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cf51a76fa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ee1292371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HEIA HAUGE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HAUGE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Perstugutua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