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fffd87587645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9e055edcd34f99"/>
  </p:sldMasterIdLst>
  <p:sldIdLst>
    <p:sldId xmlns:r="http://schemas.openxmlformats.org/officeDocument/2006/relationships" id="256" r:id="Rca398cc69c454e3f"/>
    <p:sldId xmlns:r="http://schemas.openxmlformats.org/officeDocument/2006/relationships" id="257" r:id="R05820b1ecdfd4f09"/>
    <p:sldId xmlns:r="http://schemas.openxmlformats.org/officeDocument/2006/relationships" id="258" r:id="R8a92a04426814633"/>
    <p:sldId xmlns:r="http://schemas.openxmlformats.org/officeDocument/2006/relationships" id="259" r:id="R208456b0c2be4f4f"/>
    <p:sldId xmlns:r="http://schemas.openxmlformats.org/officeDocument/2006/relationships" id="260" r:id="Rd39c3555fc854e19"/>
    <p:sldId xmlns:r="http://schemas.openxmlformats.org/officeDocument/2006/relationships" id="261" r:id="R22ac60d5b5644205"/>
    <p:sldId xmlns:r="http://schemas.openxmlformats.org/officeDocument/2006/relationships" id="262" r:id="R9fcde4316ffd40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e055edcd34f99" /><Relationship Type="http://schemas.openxmlformats.org/officeDocument/2006/relationships/slide" Target="/ppt/slides/slide1.xml" Id="Rca398cc69c454e3f" /><Relationship Type="http://schemas.openxmlformats.org/officeDocument/2006/relationships/slide" Target="/ppt/slides/slide2.xml" Id="R05820b1ecdfd4f09" /><Relationship Type="http://schemas.openxmlformats.org/officeDocument/2006/relationships/slide" Target="/ppt/slides/slide3.xml" Id="R8a92a04426814633" /><Relationship Type="http://schemas.openxmlformats.org/officeDocument/2006/relationships/slide" Target="/ppt/slides/slide4.xml" Id="R208456b0c2be4f4f" /><Relationship Type="http://schemas.openxmlformats.org/officeDocument/2006/relationships/slide" Target="/ppt/slides/slide5.xml" Id="Rd39c3555fc854e19" /><Relationship Type="http://schemas.openxmlformats.org/officeDocument/2006/relationships/slide" Target="/ppt/slides/slide6.xml" Id="R22ac60d5b5644205" /><Relationship Type="http://schemas.openxmlformats.org/officeDocument/2006/relationships/slide" Target="/ppt/slides/slide7.xml" Id="R9fcde4316ffd40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b2e3223b0646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9c881cd7f4844" /><Relationship Type="http://schemas.openxmlformats.org/officeDocument/2006/relationships/theme" Target="/ppt/slideMasters/theme/theme1.xml" Id="R61c349a8ee2449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09c881cd7f48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f850aa6e44b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81e44072442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4db43ba3d46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4ef99700f4e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8eb9d9ffb47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e590b26b949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48e4c2c6c49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LYNGDAL MEK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MEK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LYNGDAL MEK EIENDOM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MEK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MEK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MEK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7 778 576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1 398 411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21 632 026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28 973 427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MEK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 BERTIL INGEBRETSEN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MEK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Skjerlandsveien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ibi@lomas.no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929 919 726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MEK EIENDOM AS</a:t>
            </a:r>
          </a:p>
        </p:txBody>
      </p:sp>
    </p:spTree>
  </p:cSld>
  <p:clrMapOvr>
    <a:masterClrMapping xmlns:a="http://schemas.openxmlformats.org/drawingml/2006/main"/>
  </p:clrMapOvr>
</p:sld>
</file>