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7d54eeb72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e9bcf0147f41e0"/>
  </p:sldMasterIdLst>
  <p:sldIdLst>
    <p:sldId xmlns:r="http://schemas.openxmlformats.org/officeDocument/2006/relationships" id="256" r:id="R8087e5909ceb4655"/>
    <p:sldId xmlns:r="http://schemas.openxmlformats.org/officeDocument/2006/relationships" id="257" r:id="Rcd2e8bd111594878"/>
    <p:sldId xmlns:r="http://schemas.openxmlformats.org/officeDocument/2006/relationships" id="258" r:id="Rd75b38f531704ee4"/>
    <p:sldId xmlns:r="http://schemas.openxmlformats.org/officeDocument/2006/relationships" id="259" r:id="R5ba929695c1a4760"/>
    <p:sldId xmlns:r="http://schemas.openxmlformats.org/officeDocument/2006/relationships" id="260" r:id="Ra67a34179f334354"/>
    <p:sldId xmlns:r="http://schemas.openxmlformats.org/officeDocument/2006/relationships" id="261" r:id="Rb3af72ae45f34abe"/>
    <p:sldId xmlns:r="http://schemas.openxmlformats.org/officeDocument/2006/relationships" id="262" r:id="R3e288da963a046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9bcf0147f41e0" /><Relationship Type="http://schemas.openxmlformats.org/officeDocument/2006/relationships/slide" Target="/ppt/slides/slide1.xml" Id="R8087e5909ceb4655" /><Relationship Type="http://schemas.openxmlformats.org/officeDocument/2006/relationships/slide" Target="/ppt/slides/slide2.xml" Id="Rcd2e8bd111594878" /><Relationship Type="http://schemas.openxmlformats.org/officeDocument/2006/relationships/slide" Target="/ppt/slides/slide3.xml" Id="Rd75b38f531704ee4" /><Relationship Type="http://schemas.openxmlformats.org/officeDocument/2006/relationships/slide" Target="/ppt/slides/slide4.xml" Id="R5ba929695c1a4760" /><Relationship Type="http://schemas.openxmlformats.org/officeDocument/2006/relationships/slide" Target="/ppt/slides/slide5.xml" Id="Ra67a34179f334354" /><Relationship Type="http://schemas.openxmlformats.org/officeDocument/2006/relationships/slide" Target="/ppt/slides/slide6.xml" Id="Rb3af72ae45f34abe" /><Relationship Type="http://schemas.openxmlformats.org/officeDocument/2006/relationships/slide" Target="/ppt/slides/slide7.xml" Id="R3e288da963a046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61fcb0950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925e10908493b" /><Relationship Type="http://schemas.openxmlformats.org/officeDocument/2006/relationships/theme" Target="/ppt/slideMasters/theme/theme1.xml" Id="R90de6244f90b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a925e10908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4a5e59e014d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e25ee5cb246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26020e04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cacea4a8f4c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99087bdb04d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b24ca4db45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1bc98564249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5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PETRA ADELEIDE EVENSDATTER CARLSEN-ANDREASSEN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