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0e36f6e6f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5f56803174f12"/>
  </p:sldMasterIdLst>
  <p:sldIdLst>
    <p:sldId xmlns:r="http://schemas.openxmlformats.org/officeDocument/2006/relationships" id="256" r:id="R54ad620f5aa74054"/>
    <p:sldId xmlns:r="http://schemas.openxmlformats.org/officeDocument/2006/relationships" id="257" r:id="R94023828977b497d"/>
    <p:sldId xmlns:r="http://schemas.openxmlformats.org/officeDocument/2006/relationships" id="258" r:id="R5ad8fd3d16ff49c6"/>
    <p:sldId xmlns:r="http://schemas.openxmlformats.org/officeDocument/2006/relationships" id="259" r:id="R61ddafc263bc408c"/>
    <p:sldId xmlns:r="http://schemas.openxmlformats.org/officeDocument/2006/relationships" id="260" r:id="R0c12a140803e4c5d"/>
    <p:sldId xmlns:r="http://schemas.openxmlformats.org/officeDocument/2006/relationships" id="261" r:id="R8e829c0b42494090"/>
    <p:sldId xmlns:r="http://schemas.openxmlformats.org/officeDocument/2006/relationships" id="262" r:id="R0f6824b2774b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5f56803174f12" /><Relationship Type="http://schemas.openxmlformats.org/officeDocument/2006/relationships/slide" Target="/ppt/slides/slide1.xml" Id="R54ad620f5aa74054" /><Relationship Type="http://schemas.openxmlformats.org/officeDocument/2006/relationships/slide" Target="/ppt/slides/slide2.xml" Id="R94023828977b497d" /><Relationship Type="http://schemas.openxmlformats.org/officeDocument/2006/relationships/slide" Target="/ppt/slides/slide3.xml" Id="R5ad8fd3d16ff49c6" /><Relationship Type="http://schemas.openxmlformats.org/officeDocument/2006/relationships/slide" Target="/ppt/slides/slide4.xml" Id="R61ddafc263bc408c" /><Relationship Type="http://schemas.openxmlformats.org/officeDocument/2006/relationships/slide" Target="/ppt/slides/slide5.xml" Id="R0c12a140803e4c5d" /><Relationship Type="http://schemas.openxmlformats.org/officeDocument/2006/relationships/slide" Target="/ppt/slides/slide6.xml" Id="R8e829c0b42494090" /><Relationship Type="http://schemas.openxmlformats.org/officeDocument/2006/relationships/slide" Target="/ppt/slides/slide7.xml" Id="R0f6824b2774b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308f73d74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a904714b41e9" /><Relationship Type="http://schemas.openxmlformats.org/officeDocument/2006/relationships/theme" Target="/ppt/slideMasters/theme/theme1.xml" Id="Rf25d1d77b9fb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da904714b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c5d75fa72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54d9bf6a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9d9eca0c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9451b9547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5caf762e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7c635185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954fa60a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929 981 723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BYGGFORVALTNING AS</a:t>
            </a:r>
          </a:p>
        </p:txBody>
      </p:sp>
    </p:spTree>
  </p:cSld>
  <p:clrMapOvr>
    <a:masterClrMapping xmlns:a="http://schemas.openxmlformats.org/drawingml/2006/main"/>
  </p:clrMapOvr>
</p:sld>
</file>