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4d54a23e9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bb1deed77490b"/>
  </p:sldMasterIdLst>
  <p:sldIdLst>
    <p:sldId xmlns:r="http://schemas.openxmlformats.org/officeDocument/2006/relationships" id="256" r:id="R2101df1d3d6e4db5"/>
    <p:sldId xmlns:r="http://schemas.openxmlformats.org/officeDocument/2006/relationships" id="257" r:id="R37c6e8b8c2cb4295"/>
    <p:sldId xmlns:r="http://schemas.openxmlformats.org/officeDocument/2006/relationships" id="258" r:id="Rb327f2d5e3394ba5"/>
    <p:sldId xmlns:r="http://schemas.openxmlformats.org/officeDocument/2006/relationships" id="259" r:id="Rd2228cba24484380"/>
    <p:sldId xmlns:r="http://schemas.openxmlformats.org/officeDocument/2006/relationships" id="260" r:id="R195f15dff66a4f93"/>
    <p:sldId xmlns:r="http://schemas.openxmlformats.org/officeDocument/2006/relationships" id="261" r:id="R8556d616a93a4a18"/>
    <p:sldId xmlns:r="http://schemas.openxmlformats.org/officeDocument/2006/relationships" id="262" r:id="R3703a08cac55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bb1deed77490b" /><Relationship Type="http://schemas.openxmlformats.org/officeDocument/2006/relationships/slide" Target="/ppt/slides/slide1.xml" Id="R2101df1d3d6e4db5" /><Relationship Type="http://schemas.openxmlformats.org/officeDocument/2006/relationships/slide" Target="/ppt/slides/slide2.xml" Id="R37c6e8b8c2cb4295" /><Relationship Type="http://schemas.openxmlformats.org/officeDocument/2006/relationships/slide" Target="/ppt/slides/slide3.xml" Id="Rb327f2d5e3394ba5" /><Relationship Type="http://schemas.openxmlformats.org/officeDocument/2006/relationships/slide" Target="/ppt/slides/slide4.xml" Id="Rd2228cba24484380" /><Relationship Type="http://schemas.openxmlformats.org/officeDocument/2006/relationships/slide" Target="/ppt/slides/slide5.xml" Id="R195f15dff66a4f93" /><Relationship Type="http://schemas.openxmlformats.org/officeDocument/2006/relationships/slide" Target="/ppt/slides/slide6.xml" Id="R8556d616a93a4a18" /><Relationship Type="http://schemas.openxmlformats.org/officeDocument/2006/relationships/slide" Target="/ppt/slides/slide7.xml" Id="R3703a08cac55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785e4ea8c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79e6b966d49f3" /><Relationship Type="http://schemas.openxmlformats.org/officeDocument/2006/relationships/theme" Target="/ppt/slideMasters/theme/theme1.xml" Id="R2f085bf27405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879e6b966d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8da95c9d745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df3e5776d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ed8b951a3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f2b7aaf6d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9f0b82fb4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edf5304f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c981e2cd3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Fenstad Regnskapskontor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Fenstad Regnskapskontor A/S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14 912 517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BRUHOLT ROLF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RUDOLFSEN GEIR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Droggetoppen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929 983 122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