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78d7127ca649f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e085784f6146d8"/>
  </p:sldMasterIdLst>
  <p:sldIdLst>
    <p:sldId xmlns:r="http://schemas.openxmlformats.org/officeDocument/2006/relationships" id="256" r:id="R17448b0abaf3470c"/>
    <p:sldId xmlns:r="http://schemas.openxmlformats.org/officeDocument/2006/relationships" id="257" r:id="R89ce34d7eab5407d"/>
    <p:sldId xmlns:r="http://schemas.openxmlformats.org/officeDocument/2006/relationships" id="258" r:id="R90b7a00200904e6d"/>
    <p:sldId xmlns:r="http://schemas.openxmlformats.org/officeDocument/2006/relationships" id="259" r:id="Ra41dc0af732540ce"/>
    <p:sldId xmlns:r="http://schemas.openxmlformats.org/officeDocument/2006/relationships" id="260" r:id="R6426dc0ba2ef4959"/>
    <p:sldId xmlns:r="http://schemas.openxmlformats.org/officeDocument/2006/relationships" id="261" r:id="R3c17327069544296"/>
    <p:sldId xmlns:r="http://schemas.openxmlformats.org/officeDocument/2006/relationships" id="262" r:id="Rf584a607fc2342d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e085784f6146d8" /><Relationship Type="http://schemas.openxmlformats.org/officeDocument/2006/relationships/slide" Target="/ppt/slides/slide1.xml" Id="R17448b0abaf3470c" /><Relationship Type="http://schemas.openxmlformats.org/officeDocument/2006/relationships/slide" Target="/ppt/slides/slide2.xml" Id="R89ce34d7eab5407d" /><Relationship Type="http://schemas.openxmlformats.org/officeDocument/2006/relationships/slide" Target="/ppt/slides/slide3.xml" Id="R90b7a00200904e6d" /><Relationship Type="http://schemas.openxmlformats.org/officeDocument/2006/relationships/slide" Target="/ppt/slides/slide4.xml" Id="Ra41dc0af732540ce" /><Relationship Type="http://schemas.openxmlformats.org/officeDocument/2006/relationships/slide" Target="/ppt/slides/slide5.xml" Id="R6426dc0ba2ef4959" /><Relationship Type="http://schemas.openxmlformats.org/officeDocument/2006/relationships/slide" Target="/ppt/slides/slide6.xml" Id="R3c17327069544296" /><Relationship Type="http://schemas.openxmlformats.org/officeDocument/2006/relationships/slide" Target="/ppt/slides/slide7.xml" Id="Rf584a607fc2342d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d231241a5946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423169c6404444" /><Relationship Type="http://schemas.openxmlformats.org/officeDocument/2006/relationships/theme" Target="/ppt/slideMasters/theme/theme1.xml" Id="R2320841f683d41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e423169c640444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f26d0cd54046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0b2cd8200c4b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a36bda9da14f1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45a2c1ce8446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a2d8fc3c9545b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2d7197ac94e0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c3f0c912054f8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KHATRI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KHATRI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KHATRI HOLDING AS ble etablert [år] og holder til i Rasta.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KHATRI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KHATRI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KHATRI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−8 249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260 122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260 122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KHATRI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SUNIL KHATRI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KHATRI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Østaveien 61A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1476 Rasta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929 985 397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KHATRI HOLDING AS</a:t>
            </a:r>
          </a:p>
        </p:txBody>
      </p:sp>
    </p:spTree>
  </p:cSld>
  <p:clrMapOvr>
    <a:masterClrMapping xmlns:a="http://schemas.openxmlformats.org/drawingml/2006/main"/>
  </p:clrMapOvr>
</p:sld>
</file>