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3a31ecf4244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8d060286e3450e"/>
  </p:sldMasterIdLst>
  <p:sldIdLst>
    <p:sldId xmlns:r="http://schemas.openxmlformats.org/officeDocument/2006/relationships" id="256" r:id="R9b0f9557a3cc470b"/>
    <p:sldId xmlns:r="http://schemas.openxmlformats.org/officeDocument/2006/relationships" id="257" r:id="R13855e2ab07e4073"/>
    <p:sldId xmlns:r="http://schemas.openxmlformats.org/officeDocument/2006/relationships" id="258" r:id="R0fa5a3b5df8746b5"/>
    <p:sldId xmlns:r="http://schemas.openxmlformats.org/officeDocument/2006/relationships" id="259" r:id="R4190703751bf4bb4"/>
    <p:sldId xmlns:r="http://schemas.openxmlformats.org/officeDocument/2006/relationships" id="260" r:id="R30a0a386dbed4956"/>
    <p:sldId xmlns:r="http://schemas.openxmlformats.org/officeDocument/2006/relationships" id="261" r:id="R0202c35177fd4a3b"/>
    <p:sldId xmlns:r="http://schemas.openxmlformats.org/officeDocument/2006/relationships" id="262" r:id="Rfe295e99111e48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d060286e3450e" /><Relationship Type="http://schemas.openxmlformats.org/officeDocument/2006/relationships/slide" Target="/ppt/slides/slide1.xml" Id="R9b0f9557a3cc470b" /><Relationship Type="http://schemas.openxmlformats.org/officeDocument/2006/relationships/slide" Target="/ppt/slides/slide2.xml" Id="R13855e2ab07e4073" /><Relationship Type="http://schemas.openxmlformats.org/officeDocument/2006/relationships/slide" Target="/ppt/slides/slide3.xml" Id="R0fa5a3b5df8746b5" /><Relationship Type="http://schemas.openxmlformats.org/officeDocument/2006/relationships/slide" Target="/ppt/slides/slide4.xml" Id="R4190703751bf4bb4" /><Relationship Type="http://schemas.openxmlformats.org/officeDocument/2006/relationships/slide" Target="/ppt/slides/slide5.xml" Id="R30a0a386dbed4956" /><Relationship Type="http://schemas.openxmlformats.org/officeDocument/2006/relationships/slide" Target="/ppt/slides/slide6.xml" Id="R0202c35177fd4a3b" /><Relationship Type="http://schemas.openxmlformats.org/officeDocument/2006/relationships/slide" Target="/ppt/slides/slide7.xml" Id="Rfe295e99111e48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4d8e7e45640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84112cb874ecb" /><Relationship Type="http://schemas.openxmlformats.org/officeDocument/2006/relationships/theme" Target="/ppt/slideMasters/theme/theme1.xml" Id="Rfb240bb1fbb34a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184112cb874e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8fe97d36b45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b19a4a93341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f16b9c05d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1beb5aef64a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c063d93af45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f3dbe519b44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d4367e3cc48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Regent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19 517 677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24 430 616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SKJEVLING RANDI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 MATSENTER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929 986 148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