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d245d7b48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d486a0e8b400e"/>
  </p:sldMasterIdLst>
  <p:sldIdLst>
    <p:sldId xmlns:r="http://schemas.openxmlformats.org/officeDocument/2006/relationships" id="256" r:id="R62ec4188069d4805"/>
    <p:sldId xmlns:r="http://schemas.openxmlformats.org/officeDocument/2006/relationships" id="257" r:id="R933d8fcc4c9c486d"/>
    <p:sldId xmlns:r="http://schemas.openxmlformats.org/officeDocument/2006/relationships" id="258" r:id="Rc2cc1296989a41de"/>
    <p:sldId xmlns:r="http://schemas.openxmlformats.org/officeDocument/2006/relationships" id="259" r:id="R21be402a58f34463"/>
    <p:sldId xmlns:r="http://schemas.openxmlformats.org/officeDocument/2006/relationships" id="260" r:id="R0ec3c72493964f2e"/>
    <p:sldId xmlns:r="http://schemas.openxmlformats.org/officeDocument/2006/relationships" id="261" r:id="R6e305b04d54448b7"/>
    <p:sldId xmlns:r="http://schemas.openxmlformats.org/officeDocument/2006/relationships" id="262" r:id="R0984c097f45c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d486a0e8b400e" /><Relationship Type="http://schemas.openxmlformats.org/officeDocument/2006/relationships/slide" Target="/ppt/slides/slide1.xml" Id="R62ec4188069d4805" /><Relationship Type="http://schemas.openxmlformats.org/officeDocument/2006/relationships/slide" Target="/ppt/slides/slide2.xml" Id="R933d8fcc4c9c486d" /><Relationship Type="http://schemas.openxmlformats.org/officeDocument/2006/relationships/slide" Target="/ppt/slides/slide3.xml" Id="Rc2cc1296989a41de" /><Relationship Type="http://schemas.openxmlformats.org/officeDocument/2006/relationships/slide" Target="/ppt/slides/slide4.xml" Id="R21be402a58f34463" /><Relationship Type="http://schemas.openxmlformats.org/officeDocument/2006/relationships/slide" Target="/ppt/slides/slide5.xml" Id="R0ec3c72493964f2e" /><Relationship Type="http://schemas.openxmlformats.org/officeDocument/2006/relationships/slide" Target="/ppt/slides/slide6.xml" Id="R6e305b04d54448b7" /><Relationship Type="http://schemas.openxmlformats.org/officeDocument/2006/relationships/slide" Target="/ppt/slides/slide7.xml" Id="R0984c097f45c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5ae3b7b4e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a06cb34d4105" /><Relationship Type="http://schemas.openxmlformats.org/officeDocument/2006/relationships/theme" Target="/ppt/slideMasters/theme/theme1.xml" Id="Ra66c468a8378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0a06cb34d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2ef82870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b7e479622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f97f3ee42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cd25e108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bb36c838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da80ee00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db7df26c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11 553 658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11 020 304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10 672 505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80 675 706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88 185 184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SORAYA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UMIVIK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929 993 543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