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c31d5de87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f939e68ed456f"/>
  </p:sldMasterIdLst>
  <p:sldIdLst>
    <p:sldId xmlns:r="http://schemas.openxmlformats.org/officeDocument/2006/relationships" id="256" r:id="R8760c7ff6f494a45"/>
    <p:sldId xmlns:r="http://schemas.openxmlformats.org/officeDocument/2006/relationships" id="257" r:id="R47e0ae24d33b4caa"/>
    <p:sldId xmlns:r="http://schemas.openxmlformats.org/officeDocument/2006/relationships" id="258" r:id="R37ed1d2fa2f04aa3"/>
    <p:sldId xmlns:r="http://schemas.openxmlformats.org/officeDocument/2006/relationships" id="259" r:id="R3dea4a31ee0e47b3"/>
    <p:sldId xmlns:r="http://schemas.openxmlformats.org/officeDocument/2006/relationships" id="260" r:id="Ra86ca7d4f9824baa"/>
    <p:sldId xmlns:r="http://schemas.openxmlformats.org/officeDocument/2006/relationships" id="261" r:id="R0973dc2034494fef"/>
    <p:sldId xmlns:r="http://schemas.openxmlformats.org/officeDocument/2006/relationships" id="262" r:id="R342c958d0afc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f939e68ed456f" /><Relationship Type="http://schemas.openxmlformats.org/officeDocument/2006/relationships/slide" Target="/ppt/slides/slide1.xml" Id="R8760c7ff6f494a45" /><Relationship Type="http://schemas.openxmlformats.org/officeDocument/2006/relationships/slide" Target="/ppt/slides/slide2.xml" Id="R47e0ae24d33b4caa" /><Relationship Type="http://schemas.openxmlformats.org/officeDocument/2006/relationships/slide" Target="/ppt/slides/slide3.xml" Id="R37ed1d2fa2f04aa3" /><Relationship Type="http://schemas.openxmlformats.org/officeDocument/2006/relationships/slide" Target="/ppt/slides/slide4.xml" Id="R3dea4a31ee0e47b3" /><Relationship Type="http://schemas.openxmlformats.org/officeDocument/2006/relationships/slide" Target="/ppt/slides/slide5.xml" Id="Ra86ca7d4f9824baa" /><Relationship Type="http://schemas.openxmlformats.org/officeDocument/2006/relationships/slide" Target="/ppt/slides/slide6.xml" Id="R0973dc2034494fef" /><Relationship Type="http://schemas.openxmlformats.org/officeDocument/2006/relationships/slide" Target="/ppt/slides/slide7.xml" Id="R342c958d0afc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a06737381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641462f234d33" /><Relationship Type="http://schemas.openxmlformats.org/officeDocument/2006/relationships/theme" Target="/ppt/slideMasters/theme/theme1.xml" Id="Rd53179b9e85c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641462f234d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3cab41a7a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5f2d3be58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7a94702bb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57260ecb3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0b3b5bab40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de471d4e246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c4054d604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930 011 800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