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1e6d9e2e6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1fee6b60384dac"/>
  </p:sldMasterIdLst>
  <p:sldIdLst>
    <p:sldId xmlns:r="http://schemas.openxmlformats.org/officeDocument/2006/relationships" id="256" r:id="R39d1360587d649ff"/>
    <p:sldId xmlns:r="http://schemas.openxmlformats.org/officeDocument/2006/relationships" id="257" r:id="Rb10cb11a9efe4b37"/>
    <p:sldId xmlns:r="http://schemas.openxmlformats.org/officeDocument/2006/relationships" id="258" r:id="Rde90f2f79d2745f1"/>
    <p:sldId xmlns:r="http://schemas.openxmlformats.org/officeDocument/2006/relationships" id="259" r:id="Raad45e9a08ca4bb5"/>
    <p:sldId xmlns:r="http://schemas.openxmlformats.org/officeDocument/2006/relationships" id="260" r:id="Rc44fafc6d3bb439a"/>
    <p:sldId xmlns:r="http://schemas.openxmlformats.org/officeDocument/2006/relationships" id="261" r:id="R66052f4889554d89"/>
    <p:sldId xmlns:r="http://schemas.openxmlformats.org/officeDocument/2006/relationships" id="262" r:id="R39ce574c574342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fee6b60384dac" /><Relationship Type="http://schemas.openxmlformats.org/officeDocument/2006/relationships/slide" Target="/ppt/slides/slide1.xml" Id="R39d1360587d649ff" /><Relationship Type="http://schemas.openxmlformats.org/officeDocument/2006/relationships/slide" Target="/ppt/slides/slide2.xml" Id="Rb10cb11a9efe4b37" /><Relationship Type="http://schemas.openxmlformats.org/officeDocument/2006/relationships/slide" Target="/ppt/slides/slide3.xml" Id="Rde90f2f79d2745f1" /><Relationship Type="http://schemas.openxmlformats.org/officeDocument/2006/relationships/slide" Target="/ppt/slides/slide4.xml" Id="Raad45e9a08ca4bb5" /><Relationship Type="http://schemas.openxmlformats.org/officeDocument/2006/relationships/slide" Target="/ppt/slides/slide5.xml" Id="Rc44fafc6d3bb439a" /><Relationship Type="http://schemas.openxmlformats.org/officeDocument/2006/relationships/slide" Target="/ppt/slides/slide6.xml" Id="R66052f4889554d89" /><Relationship Type="http://schemas.openxmlformats.org/officeDocument/2006/relationships/slide" Target="/ppt/slides/slide7.xml" Id="R39ce574c574342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4aedcdfa7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cda507ddb4679" /><Relationship Type="http://schemas.openxmlformats.org/officeDocument/2006/relationships/theme" Target="/ppt/slideMasters/theme/theme1.xml" Id="R8745313e143d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2cda507ddb46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51a33e4014d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5a90e4a8d45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7e418e3ab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7365a1ff043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023ea07c146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9d70c2e8c41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54d4fa4d9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FRATONIJA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344 435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AMDAL NINA HUSEBØ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Buseneset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4048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